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9" r:id="rId2"/>
  </p:sldMasterIdLst>
  <p:notesMasterIdLst>
    <p:notesMasterId r:id="rId15"/>
  </p:notesMasterIdLst>
  <p:handoutMasterIdLst>
    <p:handoutMasterId r:id="rId16"/>
  </p:handoutMasterIdLst>
  <p:sldIdLst>
    <p:sldId id="362" r:id="rId3"/>
    <p:sldId id="424" r:id="rId4"/>
    <p:sldId id="425" r:id="rId5"/>
    <p:sldId id="357" r:id="rId6"/>
    <p:sldId id="394" r:id="rId7"/>
    <p:sldId id="392" r:id="rId8"/>
    <p:sldId id="381" r:id="rId9"/>
    <p:sldId id="393" r:id="rId10"/>
    <p:sldId id="395" r:id="rId11"/>
    <p:sldId id="423" r:id="rId12"/>
    <p:sldId id="379" r:id="rId13"/>
    <p:sldId id="285" r:id="rId14"/>
  </p:sldIdLst>
  <p:sldSz cx="9144000" cy="6858000" type="screen4x3"/>
  <p:notesSz cx="6805613" cy="9944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18">
          <p15:clr>
            <a:srgbClr val="A4A3A4"/>
          </p15:clr>
        </p15:guide>
        <p15:guide id="2" orient="horz" pos="1026">
          <p15:clr>
            <a:srgbClr val="A4A3A4"/>
          </p15:clr>
        </p15:guide>
        <p15:guide id="3" orient="horz" pos="3566">
          <p15:clr>
            <a:srgbClr val="A4A3A4"/>
          </p15:clr>
        </p15:guide>
        <p15:guide id="4" pos="295">
          <p15:clr>
            <a:srgbClr val="A4A3A4"/>
          </p15:clr>
        </p15:guide>
        <p15:guide id="5" pos="4513">
          <p15:clr>
            <a:srgbClr val="A4A3A4"/>
          </p15:clr>
        </p15:guide>
      </p15:sldGuideLst>
    </p:ext>
    <p:ext uri="{2D200454-40CA-4A62-9FC3-DE9A4176ACB9}">
      <p15:notesGuideLst xmlns:p15="http://schemas.microsoft.com/office/powerpoint/2012/main">
        <p15:guide id="1" orient="horz" pos="3132" userDrawn="1">
          <p15:clr>
            <a:srgbClr val="A4A3A4"/>
          </p15:clr>
        </p15:guide>
        <p15:guide id="2" pos="2144"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elphine Clement" initials="DC"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AA9A0"/>
    <a:srgbClr val="00CC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627" autoAdjust="0"/>
    <p:restoredTop sz="95337"/>
  </p:normalViewPr>
  <p:slideViewPr>
    <p:cSldViewPr showGuides="1">
      <p:cViewPr>
        <p:scale>
          <a:sx n="139" d="100"/>
          <a:sy n="139" d="100"/>
        </p:scale>
        <p:origin x="248" y="-696"/>
      </p:cViewPr>
      <p:guideLst>
        <p:guide orient="horz" pos="618"/>
        <p:guide orient="horz" pos="1026"/>
        <p:guide orient="horz" pos="3566"/>
        <p:guide pos="295"/>
        <p:guide pos="4513"/>
      </p:guideLst>
    </p:cSldViewPr>
  </p:slideViewPr>
  <p:notesTextViewPr>
    <p:cViewPr>
      <p:scale>
        <a:sx n="100" d="100"/>
        <a:sy n="100" d="100"/>
      </p:scale>
      <p:origin x="0" y="0"/>
    </p:cViewPr>
  </p:notesTextViewPr>
  <p:notesViewPr>
    <p:cSldViewPr>
      <p:cViewPr varScale="1">
        <p:scale>
          <a:sx n="82" d="100"/>
          <a:sy n="82" d="100"/>
        </p:scale>
        <p:origin x="-2424" y="-96"/>
      </p:cViewPr>
      <p:guideLst>
        <p:guide orient="horz" pos="3132"/>
        <p:guide pos="214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099" cy="49720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4939" y="0"/>
            <a:ext cx="2949099" cy="497205"/>
          </a:xfrm>
          <a:prstGeom prst="rect">
            <a:avLst/>
          </a:prstGeom>
        </p:spPr>
        <p:txBody>
          <a:bodyPr vert="horz" lIns="91440" tIns="45720" rIns="91440" bIns="45720" rtlCol="0"/>
          <a:lstStyle>
            <a:lvl1pPr algn="r">
              <a:defRPr sz="1200"/>
            </a:lvl1pPr>
          </a:lstStyle>
          <a:p>
            <a:fld id="{BF9E3216-7165-4712-B62D-2801DA7C729F}" type="datetimeFigureOut">
              <a:rPr lang="en-GB" smtClean="0"/>
              <a:t>17/07/2020</a:t>
            </a:fld>
            <a:endParaRPr lang="en-GB"/>
          </a:p>
        </p:txBody>
      </p:sp>
      <p:sp>
        <p:nvSpPr>
          <p:cNvPr id="4" name="Footer Placeholder 3"/>
          <p:cNvSpPr>
            <a:spLocks noGrp="1"/>
          </p:cNvSpPr>
          <p:nvPr>
            <p:ph type="ftr" sz="quarter" idx="2"/>
          </p:nvPr>
        </p:nvSpPr>
        <p:spPr>
          <a:xfrm>
            <a:off x="0" y="9445169"/>
            <a:ext cx="2949099" cy="49720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4939" y="9445169"/>
            <a:ext cx="2949099" cy="497205"/>
          </a:xfrm>
          <a:prstGeom prst="rect">
            <a:avLst/>
          </a:prstGeom>
        </p:spPr>
        <p:txBody>
          <a:bodyPr vert="horz" lIns="91440" tIns="45720" rIns="91440" bIns="45720" rtlCol="0" anchor="b"/>
          <a:lstStyle>
            <a:lvl1pPr algn="r">
              <a:defRPr sz="1200"/>
            </a:lvl1pPr>
          </a:lstStyle>
          <a:p>
            <a:fld id="{F46F1003-251C-4222-8533-F2CA5A45BCB6}" type="slidenum">
              <a:rPr lang="en-GB" smtClean="0"/>
              <a:t>‹#›</a:t>
            </a:fld>
            <a:endParaRPr lang="en-GB"/>
          </a:p>
        </p:txBody>
      </p:sp>
    </p:spTree>
    <p:extLst>
      <p:ext uri="{BB962C8B-B14F-4D97-AF65-F5344CB8AC3E}">
        <p14:creationId xmlns:p14="http://schemas.microsoft.com/office/powerpoint/2010/main" val="9752988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099" cy="49720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4939" y="0"/>
            <a:ext cx="2949099" cy="497205"/>
          </a:xfrm>
          <a:prstGeom prst="rect">
            <a:avLst/>
          </a:prstGeom>
        </p:spPr>
        <p:txBody>
          <a:bodyPr vert="horz" lIns="91440" tIns="45720" rIns="91440" bIns="45720" rtlCol="0"/>
          <a:lstStyle>
            <a:lvl1pPr algn="r">
              <a:defRPr sz="1200"/>
            </a:lvl1pPr>
          </a:lstStyle>
          <a:p>
            <a:fld id="{071D57CA-AD60-434A-97A3-CA064EF4FFC8}" type="datetimeFigureOut">
              <a:rPr lang="en-US" smtClean="0"/>
              <a:pPr/>
              <a:t>7/17/20</a:t>
            </a:fld>
            <a:endParaRPr lang="en-US"/>
          </a:p>
        </p:txBody>
      </p:sp>
      <p:sp>
        <p:nvSpPr>
          <p:cNvPr id="4" name="Slide Image Placeholder 3"/>
          <p:cNvSpPr>
            <a:spLocks noGrp="1" noRot="1" noChangeAspect="1"/>
          </p:cNvSpPr>
          <p:nvPr>
            <p:ph type="sldImg" idx="2"/>
          </p:nvPr>
        </p:nvSpPr>
        <p:spPr>
          <a:xfrm>
            <a:off x="917575" y="746125"/>
            <a:ext cx="4972050" cy="3729038"/>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0562" y="4723448"/>
            <a:ext cx="5444490" cy="447484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45169"/>
            <a:ext cx="2949099" cy="49720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4939" y="9445169"/>
            <a:ext cx="2949099" cy="497205"/>
          </a:xfrm>
          <a:prstGeom prst="rect">
            <a:avLst/>
          </a:prstGeom>
        </p:spPr>
        <p:txBody>
          <a:bodyPr vert="horz" lIns="91440" tIns="45720" rIns="91440" bIns="45720" rtlCol="0" anchor="b"/>
          <a:lstStyle>
            <a:lvl1pPr algn="r">
              <a:defRPr sz="1200"/>
            </a:lvl1pPr>
          </a:lstStyle>
          <a:p>
            <a:fld id="{26E0AD48-B5AA-4689-B4A2-D3E0DFDF7B42}" type="slidenum">
              <a:rPr lang="en-US" smtClean="0"/>
              <a:pPr/>
              <a:t>‹#›</a:t>
            </a:fld>
            <a:endParaRPr lang="en-US"/>
          </a:p>
        </p:txBody>
      </p:sp>
    </p:spTree>
    <p:extLst>
      <p:ext uri="{BB962C8B-B14F-4D97-AF65-F5344CB8AC3E}">
        <p14:creationId xmlns:p14="http://schemas.microsoft.com/office/powerpoint/2010/main" val="37539759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fr-FR" dirty="0"/>
          </a:p>
        </p:txBody>
      </p:sp>
      <p:sp>
        <p:nvSpPr>
          <p:cNvPr id="4" name="Foliennummernplatzhalter 3"/>
          <p:cNvSpPr>
            <a:spLocks noGrp="1"/>
          </p:cNvSpPr>
          <p:nvPr>
            <p:ph type="sldNum" sz="quarter" idx="10"/>
          </p:nvPr>
        </p:nvSpPr>
        <p:spPr/>
        <p:txBody>
          <a:bodyPr/>
          <a:lstStyle/>
          <a:p>
            <a:fld id="{276F4F92-661F-4424-ADED-7D3829A4203F}" type="slidenum">
              <a:rPr lang="de-DE" smtClean="0"/>
              <a:pPr/>
              <a:t>3</a:t>
            </a:fld>
            <a:endParaRPr lang="de-DE"/>
          </a:p>
        </p:txBody>
      </p:sp>
    </p:spTree>
    <p:extLst>
      <p:ext uri="{BB962C8B-B14F-4D97-AF65-F5344CB8AC3E}">
        <p14:creationId xmlns:p14="http://schemas.microsoft.com/office/powerpoint/2010/main" val="12024573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6E0AD48-B5AA-4689-B4A2-D3E0DFDF7B42}" type="slidenum">
              <a:rPr lang="en-US" smtClean="0"/>
              <a:pPr/>
              <a:t>4</a:t>
            </a:fld>
            <a:endParaRPr lang="en-US"/>
          </a:p>
        </p:txBody>
      </p:sp>
    </p:spTree>
    <p:extLst>
      <p:ext uri="{BB962C8B-B14F-4D97-AF65-F5344CB8AC3E}">
        <p14:creationId xmlns:p14="http://schemas.microsoft.com/office/powerpoint/2010/main" val="23435728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fr-FR" dirty="0"/>
          </a:p>
        </p:txBody>
      </p:sp>
      <p:sp>
        <p:nvSpPr>
          <p:cNvPr id="4" name="Foliennummernplatzhalter 3"/>
          <p:cNvSpPr>
            <a:spLocks noGrp="1"/>
          </p:cNvSpPr>
          <p:nvPr>
            <p:ph type="sldNum" sz="quarter" idx="10"/>
          </p:nvPr>
        </p:nvSpPr>
        <p:spPr/>
        <p:txBody>
          <a:bodyPr/>
          <a:lstStyle/>
          <a:p>
            <a:fld id="{276F4F92-661F-4424-ADED-7D3829A4203F}" type="slidenum">
              <a:rPr lang="de-DE" smtClean="0"/>
              <a:pPr/>
              <a:t>5</a:t>
            </a:fld>
            <a:endParaRPr lang="de-DE"/>
          </a:p>
        </p:txBody>
      </p:sp>
    </p:spTree>
    <p:extLst>
      <p:ext uri="{BB962C8B-B14F-4D97-AF65-F5344CB8AC3E}">
        <p14:creationId xmlns:p14="http://schemas.microsoft.com/office/powerpoint/2010/main" val="42558807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fr-FR" dirty="0"/>
          </a:p>
        </p:txBody>
      </p:sp>
      <p:sp>
        <p:nvSpPr>
          <p:cNvPr id="4" name="Foliennummernplatzhalter 3"/>
          <p:cNvSpPr>
            <a:spLocks noGrp="1"/>
          </p:cNvSpPr>
          <p:nvPr>
            <p:ph type="sldNum" sz="quarter" idx="10"/>
          </p:nvPr>
        </p:nvSpPr>
        <p:spPr/>
        <p:txBody>
          <a:bodyPr/>
          <a:lstStyle/>
          <a:p>
            <a:fld id="{276F4F92-661F-4424-ADED-7D3829A4203F}" type="slidenum">
              <a:rPr lang="de-DE" smtClean="0"/>
              <a:pPr/>
              <a:t>6</a:t>
            </a:fld>
            <a:endParaRPr lang="de-DE"/>
          </a:p>
        </p:txBody>
      </p:sp>
    </p:spTree>
    <p:extLst>
      <p:ext uri="{BB962C8B-B14F-4D97-AF65-F5344CB8AC3E}">
        <p14:creationId xmlns:p14="http://schemas.microsoft.com/office/powerpoint/2010/main" val="12467647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fr-FR" dirty="0"/>
          </a:p>
        </p:txBody>
      </p:sp>
      <p:sp>
        <p:nvSpPr>
          <p:cNvPr id="4" name="Foliennummernplatzhalter 3"/>
          <p:cNvSpPr>
            <a:spLocks noGrp="1"/>
          </p:cNvSpPr>
          <p:nvPr>
            <p:ph type="sldNum" sz="quarter" idx="10"/>
          </p:nvPr>
        </p:nvSpPr>
        <p:spPr/>
        <p:txBody>
          <a:bodyPr/>
          <a:lstStyle/>
          <a:p>
            <a:fld id="{276F4F92-661F-4424-ADED-7D3829A4203F}" type="slidenum">
              <a:rPr lang="de-DE" smtClean="0"/>
              <a:pPr/>
              <a:t>8</a:t>
            </a:fld>
            <a:endParaRPr lang="de-DE"/>
          </a:p>
        </p:txBody>
      </p:sp>
    </p:spTree>
    <p:extLst>
      <p:ext uri="{BB962C8B-B14F-4D97-AF65-F5344CB8AC3E}">
        <p14:creationId xmlns:p14="http://schemas.microsoft.com/office/powerpoint/2010/main" val="36506159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6E0AD48-B5AA-4689-B4A2-D3E0DFDF7B42}" type="slidenum">
              <a:rPr lang="en-US" smtClean="0"/>
              <a:pPr/>
              <a:t>11</a:t>
            </a:fld>
            <a:endParaRPr lang="en-US"/>
          </a:p>
        </p:txBody>
      </p:sp>
    </p:spTree>
    <p:extLst>
      <p:ext uri="{BB962C8B-B14F-4D97-AF65-F5344CB8AC3E}">
        <p14:creationId xmlns:p14="http://schemas.microsoft.com/office/powerpoint/2010/main" val="358655232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71500" y="2143116"/>
            <a:ext cx="6792888" cy="1470025"/>
          </a:xfrm>
          <a:prstGeom prst="rect">
            <a:avLst/>
          </a:prstGeom>
        </p:spPr>
        <p:txBody>
          <a:bodyPr anchor="b"/>
          <a:lstStyle>
            <a:lvl1pPr>
              <a:defRPr sz="3600">
                <a:latin typeface="Arial" pitchFamily="34" charset="0"/>
                <a:cs typeface="Arial"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371500" y="3571876"/>
            <a:ext cx="6792888" cy="857256"/>
          </a:xfrm>
        </p:spPr>
        <p:txBody>
          <a:bodyPr>
            <a:normAutofit/>
          </a:bodyPr>
          <a:lstStyle>
            <a:lvl1pPr marL="0" indent="0" algn="l">
              <a:buNone/>
              <a:defRPr sz="2400">
                <a:solidFill>
                  <a:schemeClr val="accent2"/>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cSld>
  <p:clrMapOvr>
    <a:masterClrMapping/>
  </p:clrMapOvr>
  <p:transition spd="slow">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New section title 1">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ABDB7DC1-6DFD-4804-B81B-5AD5FA162587}" type="slidenum">
              <a:rPr lang="en-US" smtClean="0"/>
              <a:pPr/>
              <a:t>‹#›</a:t>
            </a:fld>
            <a:endParaRPr lang="en-US"/>
          </a:p>
        </p:txBody>
      </p:sp>
      <p:sp>
        <p:nvSpPr>
          <p:cNvPr id="5" name="Rectangle 3"/>
          <p:cNvSpPr>
            <a:spLocks noGrp="1" noChangeArrowheads="1"/>
          </p:cNvSpPr>
          <p:nvPr>
            <p:ph type="subTitle" idx="1" hasCustomPrompt="1"/>
          </p:nvPr>
        </p:nvSpPr>
        <p:spPr>
          <a:xfrm>
            <a:off x="348316" y="2919413"/>
            <a:ext cx="6816072" cy="738187"/>
          </a:xfrm>
        </p:spPr>
        <p:txBody>
          <a:bodyPr/>
          <a:lstStyle>
            <a:lvl1pPr>
              <a:buNone/>
              <a:defRPr sz="2400"/>
            </a:lvl1pPr>
          </a:lstStyle>
          <a:p>
            <a:r>
              <a:rPr lang="en-AU" dirty="0"/>
              <a:t>Sub-heading title</a:t>
            </a:r>
          </a:p>
        </p:txBody>
      </p:sp>
      <p:sp>
        <p:nvSpPr>
          <p:cNvPr id="6" name="Title 1"/>
          <p:cNvSpPr>
            <a:spLocks noGrp="1"/>
          </p:cNvSpPr>
          <p:nvPr>
            <p:ph type="ctrTitle"/>
          </p:nvPr>
        </p:nvSpPr>
        <p:spPr>
          <a:xfrm>
            <a:off x="357158" y="1628775"/>
            <a:ext cx="6807230" cy="1269986"/>
          </a:xfrm>
          <a:prstGeom prst="rect">
            <a:avLst/>
          </a:prstGeom>
        </p:spPr>
        <p:txBody>
          <a:bodyPr anchor="b"/>
          <a:lstStyle>
            <a:lvl1pPr>
              <a:defRPr sz="3600">
                <a:solidFill>
                  <a:schemeClr val="accent3"/>
                </a:solidFill>
                <a:latin typeface="Arial" pitchFamily="34" charset="0"/>
                <a:cs typeface="Arial" pitchFamily="34" charset="0"/>
              </a:defRPr>
            </a:lvl1pPr>
          </a:lstStyle>
          <a:p>
            <a:r>
              <a:rPr lang="en-US"/>
              <a:t>Click to edit Master title style</a:t>
            </a:r>
            <a:endParaRPr lang="en-US" dirty="0"/>
          </a:p>
        </p:txBody>
      </p:sp>
    </p:spTree>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New section title 1 +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38870" y="527474"/>
            <a:ext cx="6807230" cy="552471"/>
          </a:xfrm>
          <a:prstGeom prst="rect">
            <a:avLst/>
          </a:prstGeom>
        </p:spPr>
        <p:txBody>
          <a:bodyPr/>
          <a:lstStyle>
            <a:lvl1pPr>
              <a:defRPr>
                <a:solidFill>
                  <a:schemeClr val="accent3"/>
                </a:solidFill>
                <a:latin typeface="Arial" pitchFamily="34" charset="0"/>
                <a:cs typeface="Arial" pitchFamily="34" charset="0"/>
              </a:defRPr>
            </a:lvl1pPr>
          </a:lstStyle>
          <a:p>
            <a:r>
              <a:rPr lang="en-US" dirty="0"/>
              <a:t>New section title</a:t>
            </a:r>
          </a:p>
        </p:txBody>
      </p:sp>
      <p:sp>
        <p:nvSpPr>
          <p:cNvPr id="3" name="Content Placeholder 2"/>
          <p:cNvSpPr>
            <a:spLocks noGrp="1"/>
          </p:cNvSpPr>
          <p:nvPr>
            <p:ph idx="1"/>
          </p:nvPr>
        </p:nvSpPr>
        <p:spPr>
          <a:xfrm>
            <a:off x="357158" y="1628775"/>
            <a:ext cx="6807230" cy="4014803"/>
          </a:xfrm>
        </p:spPr>
        <p:txBody>
          <a:bodyPr>
            <a:normAutofit/>
          </a:bodyPr>
          <a:lstStyle>
            <a:lvl1pPr marL="0" indent="0">
              <a:defRPr sz="1800">
                <a:latin typeface="Arial" pitchFamily="34" charset="0"/>
                <a:cs typeface="Arial" pitchFamily="34" charset="0"/>
              </a:defRPr>
            </a:lvl1pPr>
            <a:lvl2pPr>
              <a:defRPr sz="1800">
                <a:latin typeface="Arial" pitchFamily="34" charset="0"/>
                <a:cs typeface="Arial" pitchFamily="34" charset="0"/>
              </a:defRPr>
            </a:lvl2pPr>
            <a:lvl3pPr>
              <a:defRPr sz="1600">
                <a:latin typeface="Arial" pitchFamily="34" charset="0"/>
                <a:cs typeface="Arial" pitchFamily="34" charset="0"/>
              </a:defRPr>
            </a:lvl3pPr>
            <a:lvl4pPr>
              <a:defRPr sz="1400">
                <a:latin typeface="Arial" pitchFamily="34" charset="0"/>
                <a:cs typeface="Arial" pitchFamily="34" charset="0"/>
              </a:defRPr>
            </a:lvl4pPr>
          </a:lstStyle>
          <a:p>
            <a:pPr lvl="0"/>
            <a:r>
              <a:rPr lang="en-US"/>
              <a:t>Edit Master text styles</a:t>
            </a:r>
          </a:p>
          <a:p>
            <a:pPr lvl="1"/>
            <a:r>
              <a:rPr lang="en-US"/>
              <a:t>Second level</a:t>
            </a:r>
          </a:p>
          <a:p>
            <a:pPr lvl="2"/>
            <a:r>
              <a:rPr lang="en-US"/>
              <a:t>Third level</a:t>
            </a:r>
          </a:p>
          <a:p>
            <a:pPr lvl="3"/>
            <a:r>
              <a:rPr lang="en-US"/>
              <a:t>Fourth level</a:t>
            </a:r>
          </a:p>
        </p:txBody>
      </p:sp>
      <p:sp>
        <p:nvSpPr>
          <p:cNvPr id="6" name="Slide Number Placeholder 5"/>
          <p:cNvSpPr>
            <a:spLocks noGrp="1"/>
          </p:cNvSpPr>
          <p:nvPr>
            <p:ph type="sldNum" sz="quarter" idx="12"/>
          </p:nvPr>
        </p:nvSpPr>
        <p:spPr/>
        <p:txBody>
          <a:bodyPr/>
          <a:lstStyle/>
          <a:p>
            <a:fld id="{ABDB7DC1-6DFD-4804-B81B-5AD5FA162587}" type="slidenum">
              <a:rPr lang="en-US" smtClean="0"/>
              <a:pPr/>
              <a:t>‹#›</a:t>
            </a:fld>
            <a:endParaRPr lang="en-US"/>
          </a:p>
        </p:txBody>
      </p:sp>
    </p:spTree>
  </p:cSld>
  <p:clrMapOvr>
    <a:masterClrMapping/>
  </p:clrMapOvr>
  <p:transition spd="slow">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New section title 2">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ABDB7DC1-6DFD-4804-B81B-5AD5FA162587}" type="slidenum">
              <a:rPr lang="en-US" smtClean="0"/>
              <a:pPr/>
              <a:t>‹#›</a:t>
            </a:fld>
            <a:endParaRPr lang="en-US"/>
          </a:p>
        </p:txBody>
      </p:sp>
      <p:sp>
        <p:nvSpPr>
          <p:cNvPr id="5" name="Rectangle 3"/>
          <p:cNvSpPr>
            <a:spLocks noGrp="1" noChangeArrowheads="1"/>
          </p:cNvSpPr>
          <p:nvPr>
            <p:ph type="subTitle" idx="1" hasCustomPrompt="1"/>
          </p:nvPr>
        </p:nvSpPr>
        <p:spPr>
          <a:xfrm>
            <a:off x="348316" y="2919413"/>
            <a:ext cx="6816072" cy="738187"/>
          </a:xfrm>
        </p:spPr>
        <p:txBody>
          <a:bodyPr/>
          <a:lstStyle>
            <a:lvl1pPr>
              <a:buNone/>
              <a:defRPr sz="2400"/>
            </a:lvl1pPr>
          </a:lstStyle>
          <a:p>
            <a:r>
              <a:rPr lang="en-AU" dirty="0"/>
              <a:t>Sub-heading title</a:t>
            </a:r>
          </a:p>
        </p:txBody>
      </p:sp>
      <p:sp>
        <p:nvSpPr>
          <p:cNvPr id="6" name="Title 1"/>
          <p:cNvSpPr>
            <a:spLocks noGrp="1"/>
          </p:cNvSpPr>
          <p:nvPr>
            <p:ph type="ctrTitle"/>
          </p:nvPr>
        </p:nvSpPr>
        <p:spPr>
          <a:xfrm>
            <a:off x="357158" y="1628775"/>
            <a:ext cx="6807230" cy="1300159"/>
          </a:xfrm>
          <a:prstGeom prst="rect">
            <a:avLst/>
          </a:prstGeom>
        </p:spPr>
        <p:txBody>
          <a:bodyPr anchor="b"/>
          <a:lstStyle>
            <a:lvl1pPr>
              <a:defRPr sz="3600">
                <a:solidFill>
                  <a:schemeClr val="accent4"/>
                </a:solidFill>
                <a:latin typeface="Arial" pitchFamily="34" charset="0"/>
                <a:cs typeface="Arial" pitchFamily="34" charset="0"/>
              </a:defRPr>
            </a:lvl1pPr>
          </a:lstStyle>
          <a:p>
            <a:r>
              <a:rPr lang="en-US"/>
              <a:t>Click to edit Master title style</a:t>
            </a:r>
            <a:endParaRPr lang="en-US" dirty="0"/>
          </a:p>
        </p:txBody>
      </p:sp>
    </p:spTree>
  </p:cSld>
  <p:clrMapOvr>
    <a:masterClrMapping/>
  </p:clrMapOvr>
  <p:transition spd="slow">
    <p:wip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New section title 2 +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38870" y="527474"/>
            <a:ext cx="6807230" cy="552471"/>
          </a:xfrm>
          <a:prstGeom prst="rect">
            <a:avLst/>
          </a:prstGeom>
        </p:spPr>
        <p:txBody>
          <a:bodyPr/>
          <a:lstStyle>
            <a:lvl1pPr>
              <a:defRPr>
                <a:solidFill>
                  <a:schemeClr val="accent4"/>
                </a:solidFill>
                <a:latin typeface="Arial" pitchFamily="34" charset="0"/>
                <a:cs typeface="Arial" pitchFamily="34" charset="0"/>
              </a:defRPr>
            </a:lvl1pPr>
          </a:lstStyle>
          <a:p>
            <a:r>
              <a:rPr lang="en-US" dirty="0"/>
              <a:t>New section title</a:t>
            </a:r>
          </a:p>
        </p:txBody>
      </p:sp>
      <p:sp>
        <p:nvSpPr>
          <p:cNvPr id="3" name="Content Placeholder 2"/>
          <p:cNvSpPr>
            <a:spLocks noGrp="1"/>
          </p:cNvSpPr>
          <p:nvPr>
            <p:ph idx="1"/>
          </p:nvPr>
        </p:nvSpPr>
        <p:spPr>
          <a:xfrm>
            <a:off x="357158" y="1628775"/>
            <a:ext cx="6807230" cy="4014803"/>
          </a:xfrm>
        </p:spPr>
        <p:txBody>
          <a:bodyPr>
            <a:normAutofit/>
          </a:bodyPr>
          <a:lstStyle>
            <a:lvl1pPr marL="0" indent="0">
              <a:defRPr sz="1800">
                <a:latin typeface="Arial" pitchFamily="34" charset="0"/>
                <a:cs typeface="Arial" pitchFamily="34" charset="0"/>
              </a:defRPr>
            </a:lvl1pPr>
            <a:lvl2pPr>
              <a:defRPr sz="1800">
                <a:latin typeface="Arial" pitchFamily="34" charset="0"/>
                <a:cs typeface="Arial" pitchFamily="34" charset="0"/>
              </a:defRPr>
            </a:lvl2pPr>
            <a:lvl3pPr>
              <a:defRPr sz="1600">
                <a:latin typeface="Arial" pitchFamily="34" charset="0"/>
                <a:cs typeface="Arial" pitchFamily="34" charset="0"/>
              </a:defRPr>
            </a:lvl3pPr>
            <a:lvl4pPr>
              <a:defRPr sz="1400">
                <a:latin typeface="Arial" pitchFamily="34" charset="0"/>
                <a:cs typeface="Arial" pitchFamily="34" charset="0"/>
              </a:defRPr>
            </a:lvl4pPr>
          </a:lstStyle>
          <a:p>
            <a:pPr lvl="0"/>
            <a:r>
              <a:rPr lang="en-US"/>
              <a:t>Edit Master text styles</a:t>
            </a:r>
          </a:p>
          <a:p>
            <a:pPr lvl="1"/>
            <a:r>
              <a:rPr lang="en-US"/>
              <a:t>Second level</a:t>
            </a:r>
          </a:p>
          <a:p>
            <a:pPr lvl="2"/>
            <a:r>
              <a:rPr lang="en-US"/>
              <a:t>Third level</a:t>
            </a:r>
          </a:p>
          <a:p>
            <a:pPr lvl="3"/>
            <a:r>
              <a:rPr lang="en-US"/>
              <a:t>Fourth level</a:t>
            </a:r>
          </a:p>
        </p:txBody>
      </p:sp>
      <p:sp>
        <p:nvSpPr>
          <p:cNvPr id="6" name="Slide Number Placeholder 5"/>
          <p:cNvSpPr>
            <a:spLocks noGrp="1"/>
          </p:cNvSpPr>
          <p:nvPr>
            <p:ph type="sldNum" sz="quarter" idx="12"/>
          </p:nvPr>
        </p:nvSpPr>
        <p:spPr/>
        <p:txBody>
          <a:bodyPr/>
          <a:lstStyle/>
          <a:p>
            <a:fld id="{ABDB7DC1-6DFD-4804-B81B-5AD5FA162587}" type="slidenum">
              <a:rPr lang="en-US" smtClean="0"/>
              <a:pPr/>
              <a:t>‹#›</a:t>
            </a:fld>
            <a:endParaRPr lang="en-US"/>
          </a:p>
        </p:txBody>
      </p:sp>
    </p:spTree>
  </p:cSld>
  <p:clrMapOvr>
    <a:masterClrMapping/>
  </p:clrMapOvr>
  <p:transition spd="slow">
    <p:wip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New section title 3">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ABDB7DC1-6DFD-4804-B81B-5AD5FA162587}" type="slidenum">
              <a:rPr lang="en-US" smtClean="0"/>
              <a:pPr/>
              <a:t>‹#›</a:t>
            </a:fld>
            <a:endParaRPr lang="en-US"/>
          </a:p>
        </p:txBody>
      </p:sp>
      <p:sp>
        <p:nvSpPr>
          <p:cNvPr id="5" name="Rectangle 3"/>
          <p:cNvSpPr>
            <a:spLocks noGrp="1" noChangeArrowheads="1"/>
          </p:cNvSpPr>
          <p:nvPr>
            <p:ph type="subTitle" idx="1" hasCustomPrompt="1"/>
          </p:nvPr>
        </p:nvSpPr>
        <p:spPr>
          <a:xfrm>
            <a:off x="348316" y="2919413"/>
            <a:ext cx="6853238" cy="738187"/>
          </a:xfrm>
        </p:spPr>
        <p:txBody>
          <a:bodyPr/>
          <a:lstStyle>
            <a:lvl1pPr>
              <a:buNone/>
              <a:defRPr sz="2400"/>
            </a:lvl1pPr>
          </a:lstStyle>
          <a:p>
            <a:r>
              <a:rPr lang="en-AU" dirty="0"/>
              <a:t>Sub-heading title</a:t>
            </a:r>
          </a:p>
        </p:txBody>
      </p:sp>
      <p:sp>
        <p:nvSpPr>
          <p:cNvPr id="6" name="Title 1"/>
          <p:cNvSpPr>
            <a:spLocks noGrp="1"/>
          </p:cNvSpPr>
          <p:nvPr>
            <p:ph type="ctrTitle"/>
          </p:nvPr>
        </p:nvSpPr>
        <p:spPr>
          <a:xfrm>
            <a:off x="357158" y="1458909"/>
            <a:ext cx="6807230" cy="1470025"/>
          </a:xfrm>
          <a:prstGeom prst="rect">
            <a:avLst/>
          </a:prstGeom>
        </p:spPr>
        <p:txBody>
          <a:bodyPr anchor="b"/>
          <a:lstStyle>
            <a:lvl1pPr>
              <a:defRPr sz="3600">
                <a:solidFill>
                  <a:schemeClr val="accent5"/>
                </a:solidFill>
                <a:latin typeface="Arial" pitchFamily="34" charset="0"/>
                <a:cs typeface="Arial" pitchFamily="34" charset="0"/>
              </a:defRPr>
            </a:lvl1pPr>
          </a:lstStyle>
          <a:p>
            <a:r>
              <a:rPr lang="en-US"/>
              <a:t>Click to edit Master title style</a:t>
            </a:r>
            <a:endParaRPr lang="en-US" dirty="0"/>
          </a:p>
        </p:txBody>
      </p:sp>
    </p:spTree>
  </p:cSld>
  <p:clrMapOvr>
    <a:masterClrMapping/>
  </p:clrMapOvr>
  <p:transition spd="slow">
    <p:wip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New section title 3 +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48014" y="527474"/>
            <a:ext cx="6807230" cy="552471"/>
          </a:xfrm>
          <a:prstGeom prst="rect">
            <a:avLst/>
          </a:prstGeom>
        </p:spPr>
        <p:txBody>
          <a:bodyPr/>
          <a:lstStyle>
            <a:lvl1pPr>
              <a:defRPr>
                <a:solidFill>
                  <a:schemeClr val="accent5"/>
                </a:solidFill>
                <a:latin typeface="Arial" pitchFamily="34" charset="0"/>
                <a:cs typeface="Arial" pitchFamily="34" charset="0"/>
              </a:defRPr>
            </a:lvl1pPr>
          </a:lstStyle>
          <a:p>
            <a:r>
              <a:rPr lang="en-US" dirty="0"/>
              <a:t>New section title</a:t>
            </a:r>
          </a:p>
        </p:txBody>
      </p:sp>
      <p:sp>
        <p:nvSpPr>
          <p:cNvPr id="3" name="Content Placeholder 2"/>
          <p:cNvSpPr>
            <a:spLocks noGrp="1"/>
          </p:cNvSpPr>
          <p:nvPr>
            <p:ph idx="1"/>
          </p:nvPr>
        </p:nvSpPr>
        <p:spPr>
          <a:xfrm>
            <a:off x="357158" y="1628775"/>
            <a:ext cx="6807230" cy="4014803"/>
          </a:xfrm>
        </p:spPr>
        <p:txBody>
          <a:bodyPr>
            <a:normAutofit/>
          </a:bodyPr>
          <a:lstStyle>
            <a:lvl1pPr marL="0" indent="0">
              <a:defRPr sz="1800">
                <a:latin typeface="Arial" pitchFamily="34" charset="0"/>
                <a:cs typeface="Arial" pitchFamily="34" charset="0"/>
              </a:defRPr>
            </a:lvl1pPr>
            <a:lvl2pPr>
              <a:defRPr sz="1800">
                <a:latin typeface="Arial" pitchFamily="34" charset="0"/>
                <a:cs typeface="Arial" pitchFamily="34" charset="0"/>
              </a:defRPr>
            </a:lvl2pPr>
            <a:lvl3pPr>
              <a:defRPr sz="1600">
                <a:latin typeface="Arial" pitchFamily="34" charset="0"/>
                <a:cs typeface="Arial" pitchFamily="34" charset="0"/>
              </a:defRPr>
            </a:lvl3pPr>
            <a:lvl4pPr>
              <a:defRPr sz="1400">
                <a:latin typeface="Arial" pitchFamily="34" charset="0"/>
                <a:cs typeface="Arial" pitchFamily="34" charset="0"/>
              </a:defRPr>
            </a:lvl4pPr>
          </a:lstStyle>
          <a:p>
            <a:pPr lvl="0"/>
            <a:r>
              <a:rPr lang="en-US"/>
              <a:t>Edit Master text styles</a:t>
            </a:r>
          </a:p>
          <a:p>
            <a:pPr lvl="1"/>
            <a:r>
              <a:rPr lang="en-US"/>
              <a:t>Second level</a:t>
            </a:r>
          </a:p>
          <a:p>
            <a:pPr lvl="2"/>
            <a:r>
              <a:rPr lang="en-US"/>
              <a:t>Third level</a:t>
            </a:r>
          </a:p>
          <a:p>
            <a:pPr lvl="3"/>
            <a:r>
              <a:rPr lang="en-US"/>
              <a:t>Fourth level</a:t>
            </a:r>
          </a:p>
        </p:txBody>
      </p:sp>
      <p:sp>
        <p:nvSpPr>
          <p:cNvPr id="6" name="Slide Number Placeholder 5"/>
          <p:cNvSpPr>
            <a:spLocks noGrp="1"/>
          </p:cNvSpPr>
          <p:nvPr>
            <p:ph type="sldNum" sz="quarter" idx="12"/>
          </p:nvPr>
        </p:nvSpPr>
        <p:spPr/>
        <p:txBody>
          <a:bodyPr/>
          <a:lstStyle/>
          <a:p>
            <a:fld id="{ABDB7DC1-6DFD-4804-B81B-5AD5FA162587}" type="slidenum">
              <a:rPr lang="en-US" smtClean="0"/>
              <a:pPr/>
              <a:t>‹#›</a:t>
            </a:fld>
            <a:endParaRPr lang="en-US"/>
          </a:p>
        </p:txBody>
      </p:sp>
    </p:spTree>
  </p:cSld>
  <p:clrMapOvr>
    <a:masterClrMapping/>
  </p:clrMapOvr>
  <p:transition spd="slow">
    <p:wip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itle with content">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en-GB" noProof="0" dirty="0"/>
              <a:t>Click here to add title</a:t>
            </a:r>
            <a:endParaRPr lang="de-DE" noProof="0" dirty="0"/>
          </a:p>
        </p:txBody>
      </p:sp>
      <p:sp>
        <p:nvSpPr>
          <p:cNvPr id="7" name="Inhaltsplatzhalter 2"/>
          <p:cNvSpPr>
            <a:spLocks noGrp="1"/>
          </p:cNvSpPr>
          <p:nvPr>
            <p:ph idx="1" hasCustomPrompt="1"/>
          </p:nvPr>
        </p:nvSpPr>
        <p:spPr>
          <a:xfrm>
            <a:off x="306388" y="2052083"/>
            <a:ext cx="8285162" cy="4476307"/>
          </a:xfrm>
        </p:spPr>
        <p:txBody>
          <a:bodyPr/>
          <a:lstStyle>
            <a:lvl1pPr marL="0" marR="0" indent="0" algn="l" defTabSz="914400" rtl="0" eaLnBrk="1" fontAlgn="base" latinLnBrk="0" hangingPunct="1">
              <a:lnSpc>
                <a:spcPct val="100000"/>
              </a:lnSpc>
              <a:spcBef>
                <a:spcPts val="400"/>
              </a:spcBef>
              <a:spcAft>
                <a:spcPts val="800"/>
              </a:spcAft>
              <a:buClr>
                <a:srgbClr val="C80F0F"/>
              </a:buClr>
              <a:buSzTx/>
              <a:buFontTx/>
              <a:buNone/>
              <a:tabLst>
                <a:tab pos="2190750" algn="l"/>
              </a:tabLst>
              <a:defRPr sz="1800" baseline="0"/>
            </a:lvl1pPr>
            <a:lvl2pPr marL="360000" indent="-360000">
              <a:buClr>
                <a:srgbClr val="C80F0F"/>
              </a:buClr>
              <a:buFont typeface="Arial" pitchFamily="34" charset="0"/>
              <a:buChar char="•"/>
              <a:defRPr sz="1800"/>
            </a:lvl2pPr>
            <a:lvl3pPr marL="720000">
              <a:defRPr sz="1800"/>
            </a:lvl3pPr>
            <a:lvl4pPr marL="1080000">
              <a:defRPr sz="1800" baseline="0"/>
            </a:lvl4pPr>
            <a:lvl5pPr marL="1440000">
              <a:defRPr sz="1800" baseline="0"/>
            </a:lvl5pPr>
            <a:lvl6pPr marL="1800000">
              <a:defRPr baseline="0"/>
            </a:lvl6pPr>
            <a:lvl7pPr marL="2160000">
              <a:defRPr baseline="0"/>
            </a:lvl7pPr>
            <a:lvl8pPr marL="2520000">
              <a:defRPr baseline="0"/>
            </a:lvl8pPr>
            <a:lvl9pPr marL="2880000">
              <a:defRPr/>
            </a:lvl9pPr>
          </a:lstStyle>
          <a:p>
            <a:pPr marL="0" marR="0" lvl="0" indent="0" defTabSz="914400" latinLnBrk="0">
              <a:lnSpc>
                <a:spcPct val="100000"/>
              </a:lnSpc>
              <a:buSzTx/>
              <a:buFontTx/>
              <a:buNone/>
            </a:pPr>
            <a:r>
              <a:rPr lang="de-DE" noProof="0" dirty="0"/>
              <a:t>Click here to add content</a:t>
            </a:r>
          </a:p>
          <a:p>
            <a:pPr marL="360000" lvl="1">
              <a:buClr>
                <a:srgbClr val="C80F0F"/>
              </a:buClr>
            </a:pPr>
            <a:r>
              <a:rPr lang="de-DE" noProof="0" dirty="0"/>
              <a:t>Second layer</a:t>
            </a:r>
          </a:p>
          <a:p>
            <a:pPr marL="720000" lvl="2"/>
            <a:r>
              <a:rPr lang="de-DE" noProof="0" dirty="0"/>
              <a:t>Third layer</a:t>
            </a:r>
          </a:p>
          <a:p>
            <a:pPr marL="1080000" lvl="3"/>
            <a:r>
              <a:rPr lang="de-DE" noProof="0" dirty="0"/>
              <a:t>Fourth layer</a:t>
            </a:r>
          </a:p>
        </p:txBody>
      </p:sp>
    </p:spTree>
    <p:extLst>
      <p:ext uri="{BB962C8B-B14F-4D97-AF65-F5344CB8AC3E}">
        <p14:creationId xmlns:p14="http://schemas.microsoft.com/office/powerpoint/2010/main" val="2216258053"/>
      </p:ext>
    </p:extLst>
  </p:cSld>
  <p:clrMapOvr>
    <a:masterClrMapping/>
  </p:clrMapOvr>
  <p:transition spd="slow">
    <p:wip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DE230B18-B929-44AF-AB60-DFFD57B8B410}" type="datetimeFigureOut">
              <a:rPr lang="en-GB" smtClean="0"/>
              <a:t>17/07/2020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C9A7771-BC95-4F23-A5AC-21C467346205}" type="slidenum">
              <a:rPr lang="en-GB" smtClean="0"/>
              <a:t>‹#›</a:t>
            </a:fld>
            <a:endParaRPr lang="en-GB"/>
          </a:p>
        </p:txBody>
      </p:sp>
    </p:spTree>
    <p:extLst>
      <p:ext uri="{BB962C8B-B14F-4D97-AF65-F5344CB8AC3E}">
        <p14:creationId xmlns:p14="http://schemas.microsoft.com/office/powerpoint/2010/main" val="2967277299"/>
      </p:ext>
    </p:extLst>
  </p:cSld>
  <p:clrMapOvr>
    <a:masterClrMapping/>
  </p:clrMapOvr>
  <p:transition spd="slow">
    <p:wip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E230B18-B929-44AF-AB60-DFFD57B8B410}" type="datetimeFigureOut">
              <a:rPr lang="en-GB" smtClean="0"/>
              <a:t>17/07/2020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C9A7771-BC95-4F23-A5AC-21C467346205}" type="slidenum">
              <a:rPr lang="en-GB" smtClean="0"/>
              <a:t>‹#›</a:t>
            </a:fld>
            <a:endParaRPr lang="en-GB"/>
          </a:p>
        </p:txBody>
      </p:sp>
    </p:spTree>
    <p:extLst>
      <p:ext uri="{BB962C8B-B14F-4D97-AF65-F5344CB8AC3E}">
        <p14:creationId xmlns:p14="http://schemas.microsoft.com/office/powerpoint/2010/main" val="1811222500"/>
      </p:ext>
    </p:extLst>
  </p:cSld>
  <p:clrMapOvr>
    <a:masterClrMapping/>
  </p:clrMapOvr>
  <p:transition spd="slow">
    <p:wip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E230B18-B929-44AF-AB60-DFFD57B8B410}" type="datetimeFigureOut">
              <a:rPr lang="en-GB" smtClean="0"/>
              <a:t>17/07/2020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C9A7771-BC95-4F23-A5AC-21C467346205}" type="slidenum">
              <a:rPr lang="en-GB" smtClean="0"/>
              <a:t>‹#›</a:t>
            </a:fld>
            <a:endParaRPr lang="en-GB"/>
          </a:p>
        </p:txBody>
      </p:sp>
    </p:spTree>
    <p:extLst>
      <p:ext uri="{BB962C8B-B14F-4D97-AF65-F5344CB8AC3E}">
        <p14:creationId xmlns:p14="http://schemas.microsoft.com/office/powerpoint/2010/main" val="2729344673"/>
      </p:ext>
    </p:extLst>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48014" y="527474"/>
            <a:ext cx="6807230" cy="552471"/>
          </a:xfrm>
          <a:prstGeom prst="rect">
            <a:avLst/>
          </a:prstGeom>
        </p:spPr>
        <p:txBody>
          <a:bodyPr/>
          <a:lstStyle>
            <a:lvl1pPr>
              <a:defRPr>
                <a:latin typeface="Arial" pitchFamily="34" charset="0"/>
                <a:cs typeface="Arial"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357158" y="1628775"/>
            <a:ext cx="6807230" cy="4014803"/>
          </a:xfrm>
        </p:spPr>
        <p:txBody>
          <a:bodyPr>
            <a:normAutofit/>
          </a:bodyPr>
          <a:lstStyle>
            <a:lvl1pPr marL="0" indent="0">
              <a:buNone/>
              <a:defRPr sz="1800">
                <a:latin typeface="Arial" pitchFamily="34" charset="0"/>
                <a:cs typeface="Arial" pitchFamily="34" charset="0"/>
              </a:defRPr>
            </a:lvl1pPr>
            <a:lvl2pPr>
              <a:defRPr sz="1800">
                <a:latin typeface="Arial" pitchFamily="34" charset="0"/>
                <a:cs typeface="Arial" pitchFamily="34" charset="0"/>
              </a:defRPr>
            </a:lvl2pPr>
            <a:lvl3pPr>
              <a:defRPr sz="1600">
                <a:latin typeface="Arial" pitchFamily="34" charset="0"/>
                <a:cs typeface="Arial" pitchFamily="34" charset="0"/>
              </a:defRPr>
            </a:lvl3pPr>
            <a:lvl4pPr>
              <a:defRPr sz="1400">
                <a:latin typeface="Arial" pitchFamily="34" charset="0"/>
                <a:cs typeface="Arial" pitchFamily="34" charset="0"/>
              </a:defRPr>
            </a:lvl4pPr>
          </a:lstStyle>
          <a:p>
            <a:pPr lvl="0"/>
            <a:r>
              <a:rPr lang="en-US"/>
              <a:t>Edit Master text styles</a:t>
            </a:r>
          </a:p>
          <a:p>
            <a:pPr lvl="1"/>
            <a:r>
              <a:rPr lang="en-US"/>
              <a:t>Second level</a:t>
            </a:r>
          </a:p>
          <a:p>
            <a:pPr lvl="2"/>
            <a:r>
              <a:rPr lang="en-US"/>
              <a:t>Third level</a:t>
            </a:r>
          </a:p>
          <a:p>
            <a:pPr lvl="3"/>
            <a:r>
              <a:rPr lang="en-US"/>
              <a:t>Fourth level</a:t>
            </a:r>
          </a:p>
        </p:txBody>
      </p:sp>
      <p:sp>
        <p:nvSpPr>
          <p:cNvPr id="6" name="Slide Number Placeholder 5"/>
          <p:cNvSpPr>
            <a:spLocks noGrp="1"/>
          </p:cNvSpPr>
          <p:nvPr>
            <p:ph type="sldNum" sz="quarter" idx="12"/>
          </p:nvPr>
        </p:nvSpPr>
        <p:spPr/>
        <p:txBody>
          <a:bodyPr/>
          <a:lstStyle/>
          <a:p>
            <a:fld id="{ABDB7DC1-6DFD-4804-B81B-5AD5FA162587}" type="slidenum">
              <a:rPr lang="en-US" smtClean="0"/>
              <a:pPr/>
              <a:t>‹#›</a:t>
            </a:fld>
            <a:endParaRPr lang="en-US"/>
          </a:p>
        </p:txBody>
      </p:sp>
    </p:spTree>
  </p:cSld>
  <p:clrMapOvr>
    <a:masterClrMapping/>
  </p:clrMapOvr>
  <p:transition spd="slow">
    <p:wip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DE230B18-B929-44AF-AB60-DFFD57B8B410}" type="datetimeFigureOut">
              <a:rPr lang="en-GB" smtClean="0"/>
              <a:t>17/07/2020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C9A7771-BC95-4F23-A5AC-21C467346205}" type="slidenum">
              <a:rPr lang="en-GB" smtClean="0"/>
              <a:t>‹#›</a:t>
            </a:fld>
            <a:endParaRPr lang="en-GB"/>
          </a:p>
        </p:txBody>
      </p:sp>
    </p:spTree>
    <p:extLst>
      <p:ext uri="{BB962C8B-B14F-4D97-AF65-F5344CB8AC3E}">
        <p14:creationId xmlns:p14="http://schemas.microsoft.com/office/powerpoint/2010/main" val="4216660541"/>
      </p:ext>
    </p:extLst>
  </p:cSld>
  <p:clrMapOvr>
    <a:masterClrMapping/>
  </p:clrMapOvr>
  <p:transition spd="slow">
    <p:wip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DE230B18-B929-44AF-AB60-DFFD57B8B410}" type="datetimeFigureOut">
              <a:rPr lang="en-GB" smtClean="0"/>
              <a:t>17/07/2020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C9A7771-BC95-4F23-A5AC-21C467346205}" type="slidenum">
              <a:rPr lang="en-GB" smtClean="0"/>
              <a:t>‹#›</a:t>
            </a:fld>
            <a:endParaRPr lang="en-GB"/>
          </a:p>
        </p:txBody>
      </p:sp>
    </p:spTree>
    <p:extLst>
      <p:ext uri="{BB962C8B-B14F-4D97-AF65-F5344CB8AC3E}">
        <p14:creationId xmlns:p14="http://schemas.microsoft.com/office/powerpoint/2010/main" val="2201997978"/>
      </p:ext>
    </p:extLst>
  </p:cSld>
  <p:clrMapOvr>
    <a:masterClrMapping/>
  </p:clrMapOvr>
  <p:transition spd="slow">
    <p:wip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DE230B18-B929-44AF-AB60-DFFD57B8B410}" type="datetimeFigureOut">
              <a:rPr lang="en-GB" smtClean="0"/>
              <a:t>17/07/2020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C9A7771-BC95-4F23-A5AC-21C467346205}" type="slidenum">
              <a:rPr lang="en-GB" smtClean="0"/>
              <a:t>‹#›</a:t>
            </a:fld>
            <a:endParaRPr lang="en-GB"/>
          </a:p>
        </p:txBody>
      </p:sp>
    </p:spTree>
    <p:extLst>
      <p:ext uri="{BB962C8B-B14F-4D97-AF65-F5344CB8AC3E}">
        <p14:creationId xmlns:p14="http://schemas.microsoft.com/office/powerpoint/2010/main" val="1480877645"/>
      </p:ext>
    </p:extLst>
  </p:cSld>
  <p:clrMapOvr>
    <a:masterClrMapping/>
  </p:clrMapOvr>
  <p:transition spd="slow">
    <p:wip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230B18-B929-44AF-AB60-DFFD57B8B410}" type="datetimeFigureOut">
              <a:rPr lang="en-GB" smtClean="0"/>
              <a:t>17/07/2020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C9A7771-BC95-4F23-A5AC-21C467346205}" type="slidenum">
              <a:rPr lang="en-GB" smtClean="0"/>
              <a:t>‹#›</a:t>
            </a:fld>
            <a:endParaRPr lang="en-GB"/>
          </a:p>
        </p:txBody>
      </p:sp>
    </p:spTree>
    <p:extLst>
      <p:ext uri="{BB962C8B-B14F-4D97-AF65-F5344CB8AC3E}">
        <p14:creationId xmlns:p14="http://schemas.microsoft.com/office/powerpoint/2010/main" val="3303531827"/>
      </p:ext>
    </p:extLst>
  </p:cSld>
  <p:clrMapOvr>
    <a:masterClrMapping/>
  </p:clrMapOvr>
  <p:transition spd="slow">
    <p:wip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E230B18-B929-44AF-AB60-DFFD57B8B410}" type="datetimeFigureOut">
              <a:rPr lang="en-GB" smtClean="0"/>
              <a:t>17/07/2020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C9A7771-BC95-4F23-A5AC-21C467346205}" type="slidenum">
              <a:rPr lang="en-GB" smtClean="0"/>
              <a:t>‹#›</a:t>
            </a:fld>
            <a:endParaRPr lang="en-GB"/>
          </a:p>
        </p:txBody>
      </p:sp>
    </p:spTree>
    <p:extLst>
      <p:ext uri="{BB962C8B-B14F-4D97-AF65-F5344CB8AC3E}">
        <p14:creationId xmlns:p14="http://schemas.microsoft.com/office/powerpoint/2010/main" val="3149537775"/>
      </p:ext>
    </p:extLst>
  </p:cSld>
  <p:clrMapOvr>
    <a:masterClrMapping/>
  </p:clrMapOvr>
  <p:transition spd="slow">
    <p:wip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E230B18-B929-44AF-AB60-DFFD57B8B410}" type="datetimeFigureOut">
              <a:rPr lang="en-GB" smtClean="0"/>
              <a:t>17/07/2020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C9A7771-BC95-4F23-A5AC-21C467346205}" type="slidenum">
              <a:rPr lang="en-GB" smtClean="0"/>
              <a:t>‹#›</a:t>
            </a:fld>
            <a:endParaRPr lang="en-GB"/>
          </a:p>
        </p:txBody>
      </p:sp>
    </p:spTree>
    <p:extLst>
      <p:ext uri="{BB962C8B-B14F-4D97-AF65-F5344CB8AC3E}">
        <p14:creationId xmlns:p14="http://schemas.microsoft.com/office/powerpoint/2010/main" val="1670150016"/>
      </p:ext>
    </p:extLst>
  </p:cSld>
  <p:clrMapOvr>
    <a:masterClrMapping/>
  </p:clrMapOvr>
  <p:transition spd="slow">
    <p:wip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E230B18-B929-44AF-AB60-DFFD57B8B410}" type="datetimeFigureOut">
              <a:rPr lang="en-GB" smtClean="0"/>
              <a:t>17/07/2020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C9A7771-BC95-4F23-A5AC-21C467346205}" type="slidenum">
              <a:rPr lang="en-GB" smtClean="0"/>
              <a:t>‹#›</a:t>
            </a:fld>
            <a:endParaRPr lang="en-GB"/>
          </a:p>
        </p:txBody>
      </p:sp>
    </p:spTree>
    <p:extLst>
      <p:ext uri="{BB962C8B-B14F-4D97-AF65-F5344CB8AC3E}">
        <p14:creationId xmlns:p14="http://schemas.microsoft.com/office/powerpoint/2010/main" val="76966694"/>
      </p:ext>
    </p:extLst>
  </p:cSld>
  <p:clrMapOvr>
    <a:masterClrMapping/>
  </p:clrMapOvr>
  <p:transition spd="slow">
    <p:wip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E230B18-B929-44AF-AB60-DFFD57B8B410}" type="datetimeFigureOut">
              <a:rPr lang="en-GB" smtClean="0"/>
              <a:t>17/07/2020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C9A7771-BC95-4F23-A5AC-21C467346205}" type="slidenum">
              <a:rPr lang="en-GB" smtClean="0"/>
              <a:t>‹#›</a:t>
            </a:fld>
            <a:endParaRPr lang="en-GB"/>
          </a:p>
        </p:txBody>
      </p:sp>
    </p:spTree>
    <p:extLst>
      <p:ext uri="{BB962C8B-B14F-4D97-AF65-F5344CB8AC3E}">
        <p14:creationId xmlns:p14="http://schemas.microsoft.com/office/powerpoint/2010/main" val="1979830372"/>
      </p:ext>
    </p:extLst>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and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Slide Number Placeholder 2"/>
          <p:cNvSpPr>
            <a:spLocks noGrp="1"/>
          </p:cNvSpPr>
          <p:nvPr>
            <p:ph type="sldNum" sz="quarter" idx="10"/>
          </p:nvPr>
        </p:nvSpPr>
        <p:spPr/>
        <p:txBody>
          <a:bodyPr/>
          <a:lstStyle/>
          <a:p>
            <a:fld id="{ABDB7DC1-6DFD-4804-B81B-5AD5FA162587}" type="slidenum">
              <a:rPr lang="en-US" smtClean="0"/>
              <a:pPr/>
              <a:t>‹#›</a:t>
            </a:fld>
            <a:endParaRPr lang="en-US"/>
          </a:p>
        </p:txBody>
      </p:sp>
      <p:sp>
        <p:nvSpPr>
          <p:cNvPr id="8" name="Content Placeholder 2"/>
          <p:cNvSpPr>
            <a:spLocks noGrp="1"/>
          </p:cNvSpPr>
          <p:nvPr>
            <p:ph idx="11"/>
          </p:nvPr>
        </p:nvSpPr>
        <p:spPr>
          <a:xfrm>
            <a:off x="4357686" y="1628775"/>
            <a:ext cx="4306900" cy="4014803"/>
          </a:xfrm>
        </p:spPr>
        <p:txBody>
          <a:bodyPr>
            <a:normAutofit/>
          </a:bodyPr>
          <a:lstStyle>
            <a:lvl1pPr marL="0" indent="0">
              <a:buNone/>
              <a:defRPr sz="1800" baseline="0">
                <a:latin typeface="Arial" pitchFamily="34" charset="0"/>
                <a:cs typeface="Arial" pitchFamily="34" charset="0"/>
              </a:defRPr>
            </a:lvl1pPr>
            <a:lvl2pPr>
              <a:defRPr sz="1800">
                <a:latin typeface="Arial" pitchFamily="34" charset="0"/>
                <a:cs typeface="Arial" pitchFamily="34" charset="0"/>
              </a:defRPr>
            </a:lvl2pPr>
            <a:lvl3pPr>
              <a:defRPr sz="1600">
                <a:latin typeface="Arial" pitchFamily="34" charset="0"/>
                <a:cs typeface="Arial" pitchFamily="34" charset="0"/>
              </a:defRPr>
            </a:lvl3pPr>
            <a:lvl4pPr>
              <a:defRPr sz="1400">
                <a:latin typeface="Arial" pitchFamily="34" charset="0"/>
                <a:cs typeface="Arial" pitchFamily="34" charset="0"/>
              </a:defRPr>
            </a:lvl4pPr>
          </a:lstStyle>
          <a:p>
            <a:pPr lvl="0"/>
            <a:r>
              <a:rPr lang="en-US"/>
              <a:t>Edit Master text styles</a:t>
            </a:r>
          </a:p>
        </p:txBody>
      </p:sp>
      <p:sp>
        <p:nvSpPr>
          <p:cNvPr id="7" name="Text Placeholder 3"/>
          <p:cNvSpPr>
            <a:spLocks noGrp="1"/>
          </p:cNvSpPr>
          <p:nvPr>
            <p:ph type="body" sz="half" idx="2" hasCustomPrompt="1"/>
          </p:nvPr>
        </p:nvSpPr>
        <p:spPr>
          <a:xfrm>
            <a:off x="357159" y="1628775"/>
            <a:ext cx="3567141" cy="4032250"/>
          </a:xfrm>
        </p:spPr>
        <p:txBody>
          <a:bodyPr>
            <a:normAutofit/>
          </a:bodyPr>
          <a:lstStyle>
            <a:lvl1pPr marL="0" indent="0">
              <a:buNone/>
              <a:defRPr sz="1800">
                <a:solidFill>
                  <a:schemeClr val="accent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text </a:t>
            </a:r>
          </a:p>
        </p:txBody>
      </p:sp>
    </p:spTree>
  </p:cSld>
  <p:clrMapOvr>
    <a:masterClrMapping/>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Object only">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ABDB7DC1-6DFD-4804-B81B-5AD5FA162587}" type="slidenum">
              <a:rPr lang="en-US" smtClean="0"/>
              <a:pPr/>
              <a:t>‹#›</a:t>
            </a:fld>
            <a:endParaRPr lang="en-US"/>
          </a:p>
        </p:txBody>
      </p:sp>
      <p:sp>
        <p:nvSpPr>
          <p:cNvPr id="8" name="Content Placeholder 2"/>
          <p:cNvSpPr>
            <a:spLocks noGrp="1"/>
          </p:cNvSpPr>
          <p:nvPr>
            <p:ph idx="11"/>
          </p:nvPr>
        </p:nvSpPr>
        <p:spPr>
          <a:xfrm>
            <a:off x="468313" y="1646222"/>
            <a:ext cx="6696075" cy="4014803"/>
          </a:xfrm>
        </p:spPr>
        <p:txBody>
          <a:bodyPr>
            <a:normAutofit/>
          </a:bodyPr>
          <a:lstStyle>
            <a:lvl1pPr marL="0" indent="0">
              <a:buNone/>
              <a:defRPr sz="1800" baseline="0">
                <a:latin typeface="Arial" pitchFamily="34" charset="0"/>
                <a:cs typeface="Arial" pitchFamily="34" charset="0"/>
              </a:defRPr>
            </a:lvl1pPr>
            <a:lvl2pPr>
              <a:defRPr sz="1800">
                <a:latin typeface="Arial" pitchFamily="34" charset="0"/>
                <a:cs typeface="Arial" pitchFamily="34" charset="0"/>
              </a:defRPr>
            </a:lvl2pPr>
            <a:lvl3pPr>
              <a:defRPr sz="1600">
                <a:latin typeface="Arial" pitchFamily="34" charset="0"/>
                <a:cs typeface="Arial" pitchFamily="34" charset="0"/>
              </a:defRPr>
            </a:lvl3pPr>
            <a:lvl4pPr>
              <a:defRPr sz="1400">
                <a:latin typeface="Arial" pitchFamily="34" charset="0"/>
                <a:cs typeface="Arial" pitchFamily="34" charset="0"/>
              </a:defRPr>
            </a:lvl4pPr>
          </a:lstStyle>
          <a:p>
            <a:pPr lvl="0"/>
            <a:r>
              <a:rPr lang="en-US"/>
              <a:t>Edit Master text styles</a:t>
            </a:r>
          </a:p>
        </p:txBody>
      </p:sp>
      <p:sp>
        <p:nvSpPr>
          <p:cNvPr id="6" name="Title 1"/>
          <p:cNvSpPr>
            <a:spLocks noGrp="1"/>
          </p:cNvSpPr>
          <p:nvPr>
            <p:ph type="title"/>
          </p:nvPr>
        </p:nvSpPr>
        <p:spPr>
          <a:xfrm>
            <a:off x="342928" y="532943"/>
            <a:ext cx="6821460" cy="538603"/>
          </a:xfrm>
        </p:spPr>
        <p:txBody>
          <a:bodyPr/>
          <a:lstStyle/>
          <a:p>
            <a:r>
              <a:rPr lang="en-US"/>
              <a:t>Click to edit Master title style</a:t>
            </a:r>
            <a:endParaRPr lang="en-GB"/>
          </a:p>
        </p:txBody>
      </p:sp>
    </p:spTree>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 picture only">
    <p:spTree>
      <p:nvGrpSpPr>
        <p:cNvPr id="1" name=""/>
        <p:cNvGrpSpPr/>
        <p:nvPr/>
      </p:nvGrpSpPr>
      <p:grpSpPr>
        <a:xfrm>
          <a:off x="0" y="0"/>
          <a:ext cx="0" cy="0"/>
          <a:chOff x="0" y="0"/>
          <a:chExt cx="0" cy="0"/>
        </a:xfrm>
      </p:grpSpPr>
      <p:sp>
        <p:nvSpPr>
          <p:cNvPr id="2" name="Title 1"/>
          <p:cNvSpPr>
            <a:spLocks noGrp="1"/>
          </p:cNvSpPr>
          <p:nvPr>
            <p:ph type="title"/>
          </p:nvPr>
        </p:nvSpPr>
        <p:spPr>
          <a:xfrm>
            <a:off x="357158" y="541384"/>
            <a:ext cx="6807230" cy="566738"/>
          </a:xfrm>
          <a:prstGeom prst="rect">
            <a:avLst/>
          </a:prstGeom>
        </p:spPr>
        <p:txBody>
          <a:bodyPr anchor="b"/>
          <a:lstStyle>
            <a:lvl1pPr algn="l">
              <a:defRPr sz="3200" b="0"/>
            </a:lvl1pPr>
          </a:lstStyle>
          <a:p>
            <a:r>
              <a:rPr lang="en-US"/>
              <a:t>Click to edit Master title style</a:t>
            </a:r>
            <a:endParaRPr lang="en-US" dirty="0"/>
          </a:p>
        </p:txBody>
      </p:sp>
      <p:sp>
        <p:nvSpPr>
          <p:cNvPr id="3" name="Picture Placeholder 2"/>
          <p:cNvSpPr>
            <a:spLocks noGrp="1"/>
          </p:cNvSpPr>
          <p:nvPr>
            <p:ph type="pic" idx="1"/>
          </p:nvPr>
        </p:nvSpPr>
        <p:spPr>
          <a:xfrm>
            <a:off x="468314" y="1628775"/>
            <a:ext cx="6696074" cy="4032250"/>
          </a:xfrm>
        </p:spPr>
        <p:txBody>
          <a:bodyPr>
            <a:normAutofit/>
          </a:bodyPr>
          <a:lstStyle>
            <a:lvl1pPr marL="0" indent="0">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7" name="Slide Number Placeholder 6"/>
          <p:cNvSpPr>
            <a:spLocks noGrp="1"/>
          </p:cNvSpPr>
          <p:nvPr>
            <p:ph type="sldNum" sz="quarter" idx="12"/>
          </p:nvPr>
        </p:nvSpPr>
        <p:spPr/>
        <p:txBody>
          <a:bodyPr/>
          <a:lstStyle/>
          <a:p>
            <a:fld id="{ABDB7DC1-6DFD-4804-B81B-5AD5FA162587}" type="slidenum">
              <a:rPr lang="en-US" smtClean="0"/>
              <a:pPr/>
              <a:t>‹#›</a:t>
            </a:fld>
            <a:endParaRPr lang="en-US"/>
          </a:p>
        </p:txBody>
      </p:sp>
    </p:spTree>
  </p:cSld>
  <p:clrMapOvr>
    <a:masterClrMapping/>
  </p:clrMapOvr>
  <p:transition spd="slow">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 pictures">
    <p:spTree>
      <p:nvGrpSpPr>
        <p:cNvPr id="1" name=""/>
        <p:cNvGrpSpPr/>
        <p:nvPr/>
      </p:nvGrpSpPr>
      <p:grpSpPr>
        <a:xfrm>
          <a:off x="0" y="0"/>
          <a:ext cx="0" cy="0"/>
          <a:chOff x="0" y="0"/>
          <a:chExt cx="0" cy="0"/>
        </a:xfrm>
      </p:grpSpPr>
      <p:sp>
        <p:nvSpPr>
          <p:cNvPr id="2" name="Title 1"/>
          <p:cNvSpPr>
            <a:spLocks noGrp="1"/>
          </p:cNvSpPr>
          <p:nvPr>
            <p:ph type="title"/>
          </p:nvPr>
        </p:nvSpPr>
        <p:spPr>
          <a:xfrm>
            <a:off x="357158" y="541384"/>
            <a:ext cx="6807230" cy="566738"/>
          </a:xfrm>
          <a:prstGeom prst="rect">
            <a:avLst/>
          </a:prstGeom>
        </p:spPr>
        <p:txBody>
          <a:bodyPr anchor="b"/>
          <a:lstStyle>
            <a:lvl1pPr algn="l">
              <a:defRPr sz="3200" b="0"/>
            </a:lvl1pPr>
          </a:lstStyle>
          <a:p>
            <a:r>
              <a:rPr lang="en-US"/>
              <a:t>Click to edit Master title style</a:t>
            </a:r>
            <a:endParaRPr lang="en-US" dirty="0"/>
          </a:p>
        </p:txBody>
      </p:sp>
      <p:sp>
        <p:nvSpPr>
          <p:cNvPr id="3" name="Picture Placeholder 2"/>
          <p:cNvSpPr>
            <a:spLocks noGrp="1"/>
          </p:cNvSpPr>
          <p:nvPr>
            <p:ph type="pic" idx="1"/>
          </p:nvPr>
        </p:nvSpPr>
        <p:spPr>
          <a:xfrm>
            <a:off x="468314" y="1628775"/>
            <a:ext cx="2146870" cy="1943101"/>
          </a:xfrm>
        </p:spPr>
        <p:txBody>
          <a:bodyPr>
            <a:normAutofit/>
          </a:bodyPr>
          <a:lstStyle>
            <a:lvl1pPr marL="0" indent="0">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7" name="Slide Number Placeholder 6"/>
          <p:cNvSpPr>
            <a:spLocks noGrp="1"/>
          </p:cNvSpPr>
          <p:nvPr>
            <p:ph type="sldNum" sz="quarter" idx="12"/>
          </p:nvPr>
        </p:nvSpPr>
        <p:spPr/>
        <p:txBody>
          <a:bodyPr/>
          <a:lstStyle/>
          <a:p>
            <a:fld id="{ABDB7DC1-6DFD-4804-B81B-5AD5FA162587}" type="slidenum">
              <a:rPr lang="en-US" smtClean="0"/>
              <a:pPr/>
              <a:t>‹#›</a:t>
            </a:fld>
            <a:endParaRPr lang="en-US"/>
          </a:p>
        </p:txBody>
      </p:sp>
      <p:sp>
        <p:nvSpPr>
          <p:cNvPr id="10" name="Picture Placeholder 2"/>
          <p:cNvSpPr>
            <a:spLocks noGrp="1"/>
          </p:cNvSpPr>
          <p:nvPr>
            <p:ph type="pic" idx="16"/>
          </p:nvPr>
        </p:nvSpPr>
        <p:spPr>
          <a:xfrm>
            <a:off x="2754888" y="1628775"/>
            <a:ext cx="2146870" cy="1943101"/>
          </a:xfrm>
        </p:spPr>
        <p:txBody>
          <a:bodyPr>
            <a:normAutofit/>
          </a:bodyPr>
          <a:lstStyle>
            <a:lvl1pPr marL="0" indent="0">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1" name="Picture Placeholder 2"/>
          <p:cNvSpPr>
            <a:spLocks noGrp="1"/>
          </p:cNvSpPr>
          <p:nvPr>
            <p:ph type="pic" idx="17"/>
          </p:nvPr>
        </p:nvSpPr>
        <p:spPr>
          <a:xfrm>
            <a:off x="5017518" y="1628775"/>
            <a:ext cx="2146870" cy="1943101"/>
          </a:xfrm>
        </p:spPr>
        <p:txBody>
          <a:bodyPr>
            <a:normAutofit/>
          </a:bodyPr>
          <a:lstStyle>
            <a:lvl1pPr marL="0" indent="0">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2" name="Picture Placeholder 2"/>
          <p:cNvSpPr>
            <a:spLocks noGrp="1"/>
          </p:cNvSpPr>
          <p:nvPr>
            <p:ph type="pic" idx="18"/>
          </p:nvPr>
        </p:nvSpPr>
        <p:spPr>
          <a:xfrm>
            <a:off x="468313" y="3708780"/>
            <a:ext cx="2146870" cy="1943101"/>
          </a:xfrm>
        </p:spPr>
        <p:txBody>
          <a:bodyPr>
            <a:normAutofit/>
          </a:bodyPr>
          <a:lstStyle>
            <a:lvl1pPr marL="0" indent="0">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3" name="Picture Placeholder 2"/>
          <p:cNvSpPr>
            <a:spLocks noGrp="1"/>
          </p:cNvSpPr>
          <p:nvPr>
            <p:ph type="pic" idx="19"/>
          </p:nvPr>
        </p:nvSpPr>
        <p:spPr>
          <a:xfrm>
            <a:off x="2751188" y="3705608"/>
            <a:ext cx="2146870" cy="1943101"/>
          </a:xfrm>
        </p:spPr>
        <p:txBody>
          <a:bodyPr>
            <a:normAutofit/>
          </a:bodyPr>
          <a:lstStyle>
            <a:lvl1pPr marL="0" indent="0">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4" name="Picture Placeholder 2"/>
          <p:cNvSpPr>
            <a:spLocks noGrp="1"/>
          </p:cNvSpPr>
          <p:nvPr>
            <p:ph type="pic" idx="20"/>
          </p:nvPr>
        </p:nvSpPr>
        <p:spPr>
          <a:xfrm>
            <a:off x="5017518" y="3708780"/>
            <a:ext cx="2146870" cy="1943101"/>
          </a:xfrm>
        </p:spPr>
        <p:txBody>
          <a:bodyPr>
            <a:normAutofit/>
          </a:bodyPr>
          <a:lstStyle>
            <a:lvl1pPr marL="0" indent="0">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Tree>
  </p:cSld>
  <p:clrMapOvr>
    <a:masterClrMapping/>
  </p:clrMapOvr>
  <p:transition spd="slow">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and 1 Picture">
    <p:spTree>
      <p:nvGrpSpPr>
        <p:cNvPr id="1" name=""/>
        <p:cNvGrpSpPr/>
        <p:nvPr/>
      </p:nvGrpSpPr>
      <p:grpSpPr>
        <a:xfrm>
          <a:off x="0" y="0"/>
          <a:ext cx="0" cy="0"/>
          <a:chOff x="0" y="0"/>
          <a:chExt cx="0" cy="0"/>
        </a:xfrm>
      </p:grpSpPr>
      <p:sp>
        <p:nvSpPr>
          <p:cNvPr id="2" name="Title 1"/>
          <p:cNvSpPr>
            <a:spLocks noGrp="1"/>
          </p:cNvSpPr>
          <p:nvPr>
            <p:ph type="title"/>
          </p:nvPr>
        </p:nvSpPr>
        <p:spPr>
          <a:xfrm>
            <a:off x="357158" y="629908"/>
            <a:ext cx="6807230" cy="476267"/>
          </a:xfrm>
          <a:prstGeom prst="rect">
            <a:avLst/>
          </a:prstGeom>
        </p:spPr>
        <p:txBody>
          <a:bodyPr anchor="b"/>
          <a:lstStyle>
            <a:lvl1pPr algn="l">
              <a:defRPr sz="3200" b="0"/>
            </a:lvl1pPr>
          </a:lstStyle>
          <a:p>
            <a:r>
              <a:rPr lang="en-US"/>
              <a:t>Click to edit Master title style</a:t>
            </a:r>
            <a:endParaRPr lang="en-US" dirty="0"/>
          </a:p>
        </p:txBody>
      </p:sp>
      <p:sp>
        <p:nvSpPr>
          <p:cNvPr id="3" name="Picture Placeholder 2"/>
          <p:cNvSpPr>
            <a:spLocks noGrp="1"/>
          </p:cNvSpPr>
          <p:nvPr>
            <p:ph type="pic" idx="1"/>
          </p:nvPr>
        </p:nvSpPr>
        <p:spPr>
          <a:xfrm>
            <a:off x="5940425" y="1628775"/>
            <a:ext cx="2735263" cy="4032250"/>
          </a:xfrm>
        </p:spPr>
        <p:txBody>
          <a:bodyPr>
            <a:normAutofit/>
          </a:bodyPr>
          <a:lstStyle>
            <a:lvl1pPr marL="0" indent="0">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hasCustomPrompt="1"/>
          </p:nvPr>
        </p:nvSpPr>
        <p:spPr>
          <a:xfrm>
            <a:off x="357159" y="1628775"/>
            <a:ext cx="5143535" cy="4032250"/>
          </a:xfrm>
        </p:spPr>
        <p:txBody>
          <a:bodyPr>
            <a:normAutofit/>
          </a:bodyPr>
          <a:lstStyle>
            <a:lvl1pPr marL="0" indent="0">
              <a:buNone/>
              <a:defRPr sz="1800">
                <a:solidFill>
                  <a:schemeClr val="accent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text </a:t>
            </a:r>
          </a:p>
        </p:txBody>
      </p:sp>
      <p:sp>
        <p:nvSpPr>
          <p:cNvPr id="7" name="Slide Number Placeholder 6"/>
          <p:cNvSpPr>
            <a:spLocks noGrp="1"/>
          </p:cNvSpPr>
          <p:nvPr>
            <p:ph type="sldNum" sz="quarter" idx="12"/>
          </p:nvPr>
        </p:nvSpPr>
        <p:spPr/>
        <p:txBody>
          <a:bodyPr/>
          <a:lstStyle/>
          <a:p>
            <a:fld id="{ABDB7DC1-6DFD-4804-B81B-5AD5FA162587}" type="slidenum">
              <a:rPr lang="en-US" smtClean="0"/>
              <a:pPr/>
              <a:t>‹#›</a:t>
            </a:fld>
            <a:endParaRPr lang="en-US"/>
          </a:p>
        </p:txBody>
      </p:sp>
    </p:spTree>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and 2 Pictures">
    <p:spTree>
      <p:nvGrpSpPr>
        <p:cNvPr id="1" name=""/>
        <p:cNvGrpSpPr/>
        <p:nvPr/>
      </p:nvGrpSpPr>
      <p:grpSpPr>
        <a:xfrm>
          <a:off x="0" y="0"/>
          <a:ext cx="0" cy="0"/>
          <a:chOff x="0" y="0"/>
          <a:chExt cx="0" cy="0"/>
        </a:xfrm>
      </p:grpSpPr>
      <p:sp>
        <p:nvSpPr>
          <p:cNvPr id="2" name="Title 1"/>
          <p:cNvSpPr>
            <a:spLocks noGrp="1"/>
          </p:cNvSpPr>
          <p:nvPr>
            <p:ph type="title"/>
          </p:nvPr>
        </p:nvSpPr>
        <p:spPr>
          <a:xfrm>
            <a:off x="357158" y="541384"/>
            <a:ext cx="6807230" cy="566738"/>
          </a:xfrm>
          <a:prstGeom prst="rect">
            <a:avLst/>
          </a:prstGeom>
        </p:spPr>
        <p:txBody>
          <a:bodyPr anchor="b"/>
          <a:lstStyle>
            <a:lvl1pPr algn="l">
              <a:defRPr sz="3200" b="0"/>
            </a:lvl1pPr>
          </a:lstStyle>
          <a:p>
            <a:r>
              <a:rPr lang="en-US"/>
              <a:t>Click to edit Master title style</a:t>
            </a:r>
            <a:endParaRPr lang="en-US" dirty="0"/>
          </a:p>
        </p:txBody>
      </p:sp>
      <p:sp>
        <p:nvSpPr>
          <p:cNvPr id="3" name="Picture Placeholder 2"/>
          <p:cNvSpPr>
            <a:spLocks noGrp="1"/>
          </p:cNvSpPr>
          <p:nvPr>
            <p:ph type="pic" idx="1"/>
          </p:nvPr>
        </p:nvSpPr>
        <p:spPr>
          <a:xfrm>
            <a:off x="5940424" y="1628775"/>
            <a:ext cx="2735263" cy="1943101"/>
          </a:xfrm>
        </p:spPr>
        <p:txBody>
          <a:bodyPr>
            <a:normAutofit/>
          </a:bodyPr>
          <a:lstStyle>
            <a:lvl1pPr marL="0" indent="0">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hasCustomPrompt="1"/>
          </p:nvPr>
        </p:nvSpPr>
        <p:spPr>
          <a:xfrm>
            <a:off x="357159" y="1628775"/>
            <a:ext cx="5151466" cy="4032250"/>
          </a:xfrm>
        </p:spPr>
        <p:txBody>
          <a:bodyPr>
            <a:normAutofit/>
          </a:bodyPr>
          <a:lstStyle>
            <a:lvl1pPr marL="0" indent="0">
              <a:buNone/>
              <a:defRPr sz="1800">
                <a:solidFill>
                  <a:schemeClr val="accent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text </a:t>
            </a:r>
          </a:p>
        </p:txBody>
      </p:sp>
      <p:sp>
        <p:nvSpPr>
          <p:cNvPr id="7" name="Slide Number Placeholder 6"/>
          <p:cNvSpPr>
            <a:spLocks noGrp="1"/>
          </p:cNvSpPr>
          <p:nvPr>
            <p:ph type="sldNum" sz="quarter" idx="12"/>
          </p:nvPr>
        </p:nvSpPr>
        <p:spPr/>
        <p:txBody>
          <a:bodyPr/>
          <a:lstStyle/>
          <a:p>
            <a:fld id="{ABDB7DC1-6DFD-4804-B81B-5AD5FA162587}" type="slidenum">
              <a:rPr lang="en-US" smtClean="0"/>
              <a:pPr/>
              <a:t>‹#›</a:t>
            </a:fld>
            <a:endParaRPr lang="en-US"/>
          </a:p>
        </p:txBody>
      </p:sp>
      <p:sp>
        <p:nvSpPr>
          <p:cNvPr id="6" name="Picture Placeholder 2"/>
          <p:cNvSpPr>
            <a:spLocks noGrp="1"/>
          </p:cNvSpPr>
          <p:nvPr>
            <p:ph type="pic" idx="13"/>
          </p:nvPr>
        </p:nvSpPr>
        <p:spPr>
          <a:xfrm>
            <a:off x="5940424" y="3714753"/>
            <a:ext cx="2735263" cy="1928826"/>
          </a:xfrm>
        </p:spPr>
        <p:txBody>
          <a:bodyPr>
            <a:normAutofit/>
          </a:bodyPr>
          <a:lstStyle>
            <a:lvl1pPr marL="0" indent="0">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Tree>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BDB7DC1-6DFD-4804-B81B-5AD5FA162587}" type="slidenum">
              <a:rPr lang="en-US" smtClean="0"/>
              <a:pPr/>
              <a:t>‹#›</a:t>
            </a:fld>
            <a:endParaRPr lang="en-US"/>
          </a:p>
        </p:txBody>
      </p:sp>
      <p:sp>
        <p:nvSpPr>
          <p:cNvPr id="3" name="Rectangle 2"/>
          <p:cNvSpPr/>
          <p:nvPr userDrawn="1"/>
        </p:nvSpPr>
        <p:spPr>
          <a:xfrm>
            <a:off x="0" y="0"/>
            <a:ext cx="9144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image" Target="../media/image1.jpeg"/><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2.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8"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63071" y="1600201"/>
            <a:ext cx="6801317" cy="404337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6" name="Slide Number Placeholder 5"/>
          <p:cNvSpPr>
            <a:spLocks noGrp="1"/>
          </p:cNvSpPr>
          <p:nvPr>
            <p:ph type="sldNum" sz="quarter" idx="4"/>
          </p:nvPr>
        </p:nvSpPr>
        <p:spPr>
          <a:xfrm>
            <a:off x="8143900" y="0"/>
            <a:ext cx="64291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DB7DC1-6DFD-4804-B81B-5AD5FA162587}" type="slidenum">
              <a:rPr lang="en-US" smtClean="0"/>
              <a:pPr/>
              <a:t>‹#›</a:t>
            </a:fld>
            <a:endParaRPr lang="en-US"/>
          </a:p>
        </p:txBody>
      </p:sp>
      <p:sp>
        <p:nvSpPr>
          <p:cNvPr id="8" name="Rectangle 2"/>
          <p:cNvSpPr>
            <a:spLocks noGrp="1" noChangeArrowheads="1"/>
          </p:cNvSpPr>
          <p:nvPr>
            <p:ph type="title"/>
          </p:nvPr>
        </p:nvSpPr>
        <p:spPr bwMode="auto">
          <a:xfrm>
            <a:off x="342928" y="532943"/>
            <a:ext cx="6821460" cy="53860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title style</a:t>
            </a:r>
            <a:endParaRPr lang="en-AU"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65" r:id="rId3"/>
    <p:sldLayoutId id="2147483666" r:id="rId4"/>
    <p:sldLayoutId id="2147483667" r:id="rId5"/>
    <p:sldLayoutId id="2147483668" r:id="rId6"/>
    <p:sldLayoutId id="2147483657" r:id="rId7"/>
    <p:sldLayoutId id="2147483658" r:id="rId8"/>
    <p:sldLayoutId id="2147483655" r:id="rId9"/>
    <p:sldLayoutId id="2147483659" r:id="rId10"/>
    <p:sldLayoutId id="2147483660" r:id="rId11"/>
    <p:sldLayoutId id="2147483661" r:id="rId12"/>
    <p:sldLayoutId id="2147483662" r:id="rId13"/>
    <p:sldLayoutId id="2147483663" r:id="rId14"/>
    <p:sldLayoutId id="2147483664" r:id="rId15"/>
    <p:sldLayoutId id="2147483681" r:id="rId16"/>
  </p:sldLayoutIdLst>
  <p:transition spd="slow">
    <p:wipe/>
  </p:transition>
  <p:hf hdr="0" ftr="0" dt="0"/>
  <p:txStyles>
    <p:titleStyle>
      <a:lvl1pPr algn="l" defTabSz="914400" rtl="0" eaLnBrk="1" latinLnBrk="0" hangingPunct="1">
        <a:spcBef>
          <a:spcPct val="0"/>
        </a:spcBef>
        <a:buNone/>
        <a:defRPr sz="3200" kern="1200">
          <a:solidFill>
            <a:schemeClr val="tx2"/>
          </a:solidFill>
          <a:latin typeface="Arial" pitchFamily="34" charset="0"/>
          <a:ea typeface="+mj-ea"/>
          <a:cs typeface="Arial" pitchFamily="34" charset="0"/>
        </a:defRPr>
      </a:lvl1pPr>
    </p:titleStyle>
    <p:bodyStyle>
      <a:lvl1pPr marL="0" indent="0" algn="l" defTabSz="914400" rtl="0" eaLnBrk="1" latinLnBrk="0" hangingPunct="1">
        <a:spcBef>
          <a:spcPct val="20000"/>
        </a:spcBef>
        <a:buFont typeface="Arial" pitchFamily="34" charset="0"/>
        <a:buNone/>
        <a:tabLst/>
        <a:defRPr sz="1800" kern="1200">
          <a:solidFill>
            <a:schemeClr val="accent2"/>
          </a:solidFill>
          <a:latin typeface="+mn-lt"/>
          <a:ea typeface="+mn-ea"/>
          <a:cs typeface="+mn-cs"/>
        </a:defRPr>
      </a:lvl1pPr>
      <a:lvl2pPr marL="530225" indent="-173038" algn="l" defTabSz="914400" rtl="0" eaLnBrk="1" latinLnBrk="0" hangingPunct="1">
        <a:spcBef>
          <a:spcPct val="20000"/>
        </a:spcBef>
        <a:buFont typeface="Arial" pitchFamily="34" charset="0"/>
        <a:buChar char="•"/>
        <a:defRPr sz="1800" kern="1200">
          <a:solidFill>
            <a:schemeClr val="accent2"/>
          </a:solidFill>
          <a:latin typeface="+mn-lt"/>
          <a:ea typeface="+mn-ea"/>
          <a:cs typeface="+mn-cs"/>
        </a:defRPr>
      </a:lvl2pPr>
      <a:lvl3pPr marL="1143000" indent="-228600" algn="l" defTabSz="914400" rtl="0" eaLnBrk="1" latinLnBrk="0" hangingPunct="1">
        <a:spcBef>
          <a:spcPct val="20000"/>
        </a:spcBef>
        <a:buFont typeface="Calibri" pitchFamily="34" charset="0"/>
        <a:buChar char="–"/>
        <a:defRPr sz="1600" kern="1200">
          <a:solidFill>
            <a:schemeClr val="accent2"/>
          </a:solidFill>
          <a:latin typeface="+mn-lt"/>
          <a:ea typeface="+mn-ea"/>
          <a:cs typeface="+mn-cs"/>
        </a:defRPr>
      </a:lvl3pPr>
      <a:lvl4pPr marL="1600200" indent="-228600" algn="l" defTabSz="914400" rtl="0" eaLnBrk="1" latinLnBrk="0" hangingPunct="1">
        <a:spcBef>
          <a:spcPct val="20000"/>
        </a:spcBef>
        <a:buFont typeface="Wingdings" pitchFamily="2" charset="2"/>
        <a:buChar char="§"/>
        <a:defRPr sz="1400" kern="1200">
          <a:solidFill>
            <a:schemeClr val="accent2"/>
          </a:solidFill>
          <a:latin typeface="+mn-lt"/>
          <a:ea typeface="+mn-ea"/>
          <a:cs typeface="+mn-cs"/>
        </a:defRPr>
      </a:lvl4pPr>
      <a:lvl5pPr marL="2057400" indent="-228600" algn="l" defTabSz="914400" rtl="0" eaLnBrk="1" latinLnBrk="0" hangingPunct="1">
        <a:spcBef>
          <a:spcPct val="20000"/>
        </a:spcBef>
        <a:buFont typeface="Arial"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230B18-B929-44AF-AB60-DFFD57B8B410}" type="datetimeFigureOut">
              <a:rPr lang="en-GB" smtClean="0"/>
              <a:t>17/07/2020</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9A7771-BC95-4F23-A5AC-21C467346205}" type="slidenum">
              <a:rPr lang="en-GB" smtClean="0"/>
              <a:t>‹#›</a:t>
            </a:fld>
            <a:endParaRPr lang="en-GB"/>
          </a:p>
        </p:txBody>
      </p:sp>
    </p:spTree>
    <p:extLst>
      <p:ext uri="{BB962C8B-B14F-4D97-AF65-F5344CB8AC3E}">
        <p14:creationId xmlns:p14="http://schemas.microsoft.com/office/powerpoint/2010/main" val="2912267434"/>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transition spd="slow">
    <p:wip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learning.intracen.org/"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1560" y="2708920"/>
            <a:ext cx="5832648" cy="1547668"/>
          </a:xfrm>
        </p:spPr>
        <p:txBody>
          <a:bodyPr/>
          <a:lstStyle/>
          <a:p>
            <a:r>
              <a:rPr lang="en-US" sz="3200" b="1" dirty="0" err="1">
                <a:latin typeface="Arial" charset="0"/>
                <a:cs typeface="Arial" charset="0"/>
              </a:rPr>
              <a:t>Hợp</a:t>
            </a:r>
            <a:r>
              <a:rPr lang="en-US" sz="3200" b="1" dirty="0">
                <a:latin typeface="Arial" charset="0"/>
                <a:cs typeface="Arial" charset="0"/>
              </a:rPr>
              <a:t> </a:t>
            </a:r>
            <a:r>
              <a:rPr lang="en-US" sz="3200" b="1" dirty="0" err="1">
                <a:latin typeface="Arial" charset="0"/>
                <a:cs typeface="Arial" charset="0"/>
              </a:rPr>
              <a:t>phần</a:t>
            </a:r>
            <a:r>
              <a:rPr lang="en-US" sz="3200" b="1" dirty="0">
                <a:latin typeface="Arial" charset="0"/>
                <a:cs typeface="Arial" charset="0"/>
              </a:rPr>
              <a:t> </a:t>
            </a:r>
            <a:r>
              <a:rPr lang="en-US" sz="3200" b="1" dirty="0" err="1">
                <a:latin typeface="Arial" charset="0"/>
                <a:cs typeface="Arial" charset="0"/>
              </a:rPr>
              <a:t>Sử</a:t>
            </a:r>
            <a:r>
              <a:rPr lang="en-US" sz="3200" b="1" dirty="0">
                <a:latin typeface="Arial" charset="0"/>
                <a:cs typeface="Arial" charset="0"/>
              </a:rPr>
              <a:t> </a:t>
            </a:r>
            <a:r>
              <a:rPr lang="en-US" sz="3200" b="1" dirty="0" err="1">
                <a:latin typeface="Arial" charset="0"/>
                <a:cs typeface="Arial" charset="0"/>
              </a:rPr>
              <a:t>dụng</a:t>
            </a:r>
            <a:r>
              <a:rPr lang="en-US" sz="3200" b="1" dirty="0">
                <a:latin typeface="Arial" charset="0"/>
                <a:cs typeface="Arial" charset="0"/>
              </a:rPr>
              <a:t> </a:t>
            </a:r>
            <a:r>
              <a:rPr lang="en-US" sz="3200" b="1" dirty="0" err="1">
                <a:latin typeface="Arial" charset="0"/>
                <a:cs typeface="Arial" charset="0"/>
              </a:rPr>
              <a:t>hiệu</a:t>
            </a:r>
            <a:r>
              <a:rPr lang="en-US" sz="3200" b="1" dirty="0">
                <a:latin typeface="Arial" charset="0"/>
                <a:cs typeface="Arial" charset="0"/>
              </a:rPr>
              <a:t> </a:t>
            </a:r>
            <a:r>
              <a:rPr lang="en-US" sz="3200" b="1" dirty="0" err="1">
                <a:latin typeface="Arial" charset="0"/>
                <a:cs typeface="Arial" charset="0"/>
              </a:rPr>
              <a:t>quả</a:t>
            </a:r>
            <a:r>
              <a:rPr lang="en-US" sz="3200" b="1" dirty="0">
                <a:latin typeface="Arial" charset="0"/>
                <a:cs typeface="Arial" charset="0"/>
              </a:rPr>
              <a:t> </a:t>
            </a:r>
            <a:r>
              <a:rPr lang="en-US" sz="3200" b="1" dirty="0" err="1">
                <a:latin typeface="Arial" charset="0"/>
                <a:cs typeface="Arial" charset="0"/>
              </a:rPr>
              <a:t>nguồn</a:t>
            </a:r>
            <a:r>
              <a:rPr lang="en-US" sz="3200" b="1" dirty="0">
                <a:latin typeface="Arial" charset="0"/>
                <a:cs typeface="Arial" charset="0"/>
              </a:rPr>
              <a:t> </a:t>
            </a:r>
            <a:r>
              <a:rPr lang="en-US" sz="3200" b="1" dirty="0" err="1">
                <a:latin typeface="Arial" charset="0"/>
                <a:cs typeface="Arial" charset="0"/>
              </a:rPr>
              <a:t>tài</a:t>
            </a:r>
            <a:r>
              <a:rPr lang="en-US" sz="3200" b="1" dirty="0">
                <a:latin typeface="Arial" charset="0"/>
                <a:cs typeface="Arial" charset="0"/>
              </a:rPr>
              <a:t> </a:t>
            </a:r>
            <a:r>
              <a:rPr lang="en-US" sz="3200" b="1" dirty="0" err="1">
                <a:latin typeface="Arial" charset="0"/>
                <a:cs typeface="Arial" charset="0"/>
              </a:rPr>
              <a:t>nguyên</a:t>
            </a:r>
            <a:r>
              <a:rPr lang="en-US" sz="3200" b="1" dirty="0">
                <a:latin typeface="Arial" charset="0"/>
                <a:cs typeface="Arial" charset="0"/>
              </a:rPr>
              <a:t> </a:t>
            </a:r>
            <a:r>
              <a:rPr lang="en-US" sz="3200" b="1" dirty="0" err="1">
                <a:latin typeface="Arial" charset="0"/>
                <a:cs typeface="Arial" charset="0"/>
              </a:rPr>
              <a:t>và</a:t>
            </a:r>
            <a:r>
              <a:rPr lang="en-US" sz="3200" b="1" dirty="0">
                <a:latin typeface="Arial" charset="0"/>
                <a:cs typeface="Arial" charset="0"/>
              </a:rPr>
              <a:t> </a:t>
            </a:r>
            <a:r>
              <a:rPr lang="en-US" sz="3200" b="1" dirty="0" err="1">
                <a:latin typeface="Arial" charset="0"/>
                <a:cs typeface="Arial" charset="0"/>
              </a:rPr>
              <a:t>sản</a:t>
            </a:r>
            <a:r>
              <a:rPr lang="en-US" sz="3200" b="1" dirty="0">
                <a:latin typeface="Arial" charset="0"/>
                <a:cs typeface="Arial" charset="0"/>
              </a:rPr>
              <a:t> </a:t>
            </a:r>
            <a:r>
              <a:rPr lang="en-US" sz="3200" b="1" dirty="0" err="1">
                <a:latin typeface="Arial" charset="0"/>
                <a:cs typeface="Arial" charset="0"/>
              </a:rPr>
              <a:t>xuất</a:t>
            </a:r>
            <a:r>
              <a:rPr lang="en-US" sz="3200" b="1" dirty="0">
                <a:latin typeface="Arial" charset="0"/>
                <a:cs typeface="Arial" charset="0"/>
              </a:rPr>
              <a:t> </a:t>
            </a:r>
            <a:r>
              <a:rPr lang="en-US" sz="3200" b="1" dirty="0" err="1">
                <a:latin typeface="Arial" charset="0"/>
                <a:cs typeface="Arial" charset="0"/>
              </a:rPr>
              <a:t>tuần</a:t>
            </a:r>
            <a:r>
              <a:rPr lang="en-US" sz="3200" b="1" dirty="0">
                <a:latin typeface="Arial" charset="0"/>
                <a:cs typeface="Arial" charset="0"/>
              </a:rPr>
              <a:t> </a:t>
            </a:r>
            <a:r>
              <a:rPr lang="en-US" sz="3200" b="1" dirty="0" err="1">
                <a:latin typeface="Arial" charset="0"/>
                <a:cs typeface="Arial" charset="0"/>
              </a:rPr>
              <a:t>hoàn</a:t>
            </a:r>
            <a:r>
              <a:rPr lang="en-US" sz="3200" b="1" dirty="0">
                <a:latin typeface="Arial" charset="0"/>
                <a:cs typeface="Arial" charset="0"/>
              </a:rPr>
              <a:t> (RECP)</a:t>
            </a:r>
            <a:endParaRPr lang="en-US" sz="2400" dirty="0"/>
          </a:p>
        </p:txBody>
      </p:sp>
      <p:pic>
        <p:nvPicPr>
          <p:cNvPr id="8" name="Picture 7">
            <a:extLst>
              <a:ext uri="{FF2B5EF4-FFF2-40B4-BE49-F238E27FC236}">
                <a16:creationId xmlns:a16="http://schemas.microsoft.com/office/drawing/2014/main" id="{BD2BBB9C-C2EB-7D4B-A1DE-7308D84689F2}"/>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804248" y="2298312"/>
            <a:ext cx="2007677" cy="2149243"/>
          </a:xfrm>
          <a:prstGeom prst="rect">
            <a:avLst/>
          </a:prstGeom>
        </p:spPr>
      </p:pic>
    </p:spTree>
    <p:extLst>
      <p:ext uri="{BB962C8B-B14F-4D97-AF65-F5344CB8AC3E}">
        <p14:creationId xmlns:p14="http://schemas.microsoft.com/office/powerpoint/2010/main" val="367585044"/>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158" y="527474"/>
            <a:ext cx="8429652" cy="552471"/>
          </a:xfrm>
        </p:spPr>
        <p:txBody>
          <a:bodyPr/>
          <a:lstStyle/>
          <a:p>
            <a:r>
              <a:rPr lang="en-US" sz="2800" dirty="0" err="1">
                <a:solidFill>
                  <a:srgbClr val="36A7E9"/>
                </a:solidFill>
              </a:rPr>
              <a:t>Xây</a:t>
            </a:r>
            <a:r>
              <a:rPr lang="en-US" sz="2800" dirty="0">
                <a:solidFill>
                  <a:srgbClr val="36A7E9"/>
                </a:solidFill>
              </a:rPr>
              <a:t> </a:t>
            </a:r>
            <a:r>
              <a:rPr lang="en-US" sz="2800" dirty="0" err="1">
                <a:solidFill>
                  <a:srgbClr val="36A7E9"/>
                </a:solidFill>
              </a:rPr>
              <a:t>dựng</a:t>
            </a:r>
            <a:r>
              <a:rPr lang="en-US" sz="2800" dirty="0">
                <a:solidFill>
                  <a:srgbClr val="36A7E9"/>
                </a:solidFill>
              </a:rPr>
              <a:t> </a:t>
            </a:r>
            <a:r>
              <a:rPr lang="en-US" sz="2800" dirty="0" err="1">
                <a:solidFill>
                  <a:srgbClr val="36A7E9"/>
                </a:solidFill>
              </a:rPr>
              <a:t>kế</a:t>
            </a:r>
            <a:r>
              <a:rPr lang="en-US" sz="2800" dirty="0">
                <a:solidFill>
                  <a:srgbClr val="36A7E9"/>
                </a:solidFill>
              </a:rPr>
              <a:t> </a:t>
            </a:r>
            <a:r>
              <a:rPr lang="en-US" sz="2800" dirty="0" err="1">
                <a:solidFill>
                  <a:srgbClr val="36A7E9"/>
                </a:solidFill>
              </a:rPr>
              <a:t>hoạch</a:t>
            </a:r>
            <a:r>
              <a:rPr lang="en-US" sz="2800" dirty="0">
                <a:solidFill>
                  <a:srgbClr val="36A7E9"/>
                </a:solidFill>
              </a:rPr>
              <a:t> </a:t>
            </a:r>
            <a:r>
              <a:rPr lang="en-US" sz="2800" dirty="0" err="1">
                <a:solidFill>
                  <a:srgbClr val="36A7E9"/>
                </a:solidFill>
              </a:rPr>
              <a:t>kinh</a:t>
            </a:r>
            <a:r>
              <a:rPr lang="en-US" sz="2800" dirty="0">
                <a:solidFill>
                  <a:srgbClr val="36A7E9"/>
                </a:solidFill>
              </a:rPr>
              <a:t> </a:t>
            </a:r>
            <a:r>
              <a:rPr lang="en-US" sz="2800" dirty="0" err="1">
                <a:solidFill>
                  <a:srgbClr val="36A7E9"/>
                </a:solidFill>
              </a:rPr>
              <a:t>doanh</a:t>
            </a:r>
            <a:r>
              <a:rPr lang="en-US" sz="2800" dirty="0">
                <a:solidFill>
                  <a:srgbClr val="36A7E9"/>
                </a:solidFill>
              </a:rPr>
              <a:t> </a:t>
            </a:r>
            <a:r>
              <a:rPr lang="en-US" sz="2800" dirty="0" err="1">
                <a:solidFill>
                  <a:srgbClr val="36A7E9"/>
                </a:solidFill>
              </a:rPr>
              <a:t>cho</a:t>
            </a:r>
            <a:r>
              <a:rPr lang="en-US" sz="2800" dirty="0">
                <a:solidFill>
                  <a:srgbClr val="36A7E9"/>
                </a:solidFill>
              </a:rPr>
              <a:t> RECP</a:t>
            </a:r>
          </a:p>
        </p:txBody>
      </p:sp>
      <p:sp>
        <p:nvSpPr>
          <p:cNvPr id="3" name="Content Placeholder 2"/>
          <p:cNvSpPr>
            <a:spLocks noGrp="1"/>
          </p:cNvSpPr>
          <p:nvPr>
            <p:ph idx="1"/>
          </p:nvPr>
        </p:nvSpPr>
        <p:spPr>
          <a:xfrm>
            <a:off x="357158" y="1628775"/>
            <a:ext cx="8253064" cy="4014803"/>
          </a:xfrm>
        </p:spPr>
        <p:txBody>
          <a:bodyPr>
            <a:normAutofit/>
          </a:bodyPr>
          <a:lstStyle/>
          <a:p>
            <a:pPr>
              <a:lnSpc>
                <a:spcPct val="150000"/>
              </a:lnSpc>
              <a:spcBef>
                <a:spcPts val="1200"/>
              </a:spcBef>
              <a:buClr>
                <a:schemeClr val="tx2"/>
              </a:buClr>
            </a:pPr>
            <a:r>
              <a:rPr lang="en-GB" sz="2000" dirty="0" err="1">
                <a:solidFill>
                  <a:schemeClr val="bg1"/>
                </a:solidFill>
              </a:rPr>
              <a:t>Tầm</a:t>
            </a:r>
            <a:r>
              <a:rPr lang="en-GB" sz="2000" dirty="0">
                <a:solidFill>
                  <a:schemeClr val="bg1"/>
                </a:solidFill>
              </a:rPr>
              <a:t> </a:t>
            </a:r>
            <a:r>
              <a:rPr lang="en-GB" sz="2000" dirty="0" err="1">
                <a:solidFill>
                  <a:schemeClr val="bg1"/>
                </a:solidFill>
              </a:rPr>
              <a:t>quan</a:t>
            </a:r>
            <a:r>
              <a:rPr lang="en-GB" sz="2000" dirty="0">
                <a:solidFill>
                  <a:schemeClr val="bg1"/>
                </a:solidFill>
              </a:rPr>
              <a:t> </a:t>
            </a:r>
            <a:r>
              <a:rPr lang="en-GB" sz="2000" dirty="0" err="1">
                <a:solidFill>
                  <a:schemeClr val="bg1"/>
                </a:solidFill>
              </a:rPr>
              <a:t>trọng</a:t>
            </a:r>
            <a:r>
              <a:rPr lang="en-GB" sz="2000" dirty="0">
                <a:solidFill>
                  <a:schemeClr val="bg1"/>
                </a:solidFill>
              </a:rPr>
              <a:t> </a:t>
            </a:r>
            <a:r>
              <a:rPr lang="en-GB" sz="2000" dirty="0" err="1">
                <a:solidFill>
                  <a:schemeClr val="bg1"/>
                </a:solidFill>
              </a:rPr>
              <a:t>của</a:t>
            </a:r>
            <a:r>
              <a:rPr lang="en-GB" sz="2000" dirty="0">
                <a:solidFill>
                  <a:schemeClr val="bg1"/>
                </a:solidFill>
              </a:rPr>
              <a:t> </a:t>
            </a:r>
            <a:r>
              <a:rPr lang="en-GB" sz="2000" dirty="0" err="1">
                <a:solidFill>
                  <a:schemeClr val="bg1"/>
                </a:solidFill>
              </a:rPr>
              <a:t>việc</a:t>
            </a:r>
            <a:r>
              <a:rPr lang="en-GB" sz="2000" dirty="0">
                <a:solidFill>
                  <a:schemeClr val="bg1"/>
                </a:solidFill>
              </a:rPr>
              <a:t> </a:t>
            </a:r>
            <a:r>
              <a:rPr lang="en-GB" sz="2000" dirty="0" err="1">
                <a:solidFill>
                  <a:schemeClr val="bg1"/>
                </a:solidFill>
              </a:rPr>
              <a:t>liên</a:t>
            </a:r>
            <a:r>
              <a:rPr lang="en-GB" sz="2000" dirty="0">
                <a:solidFill>
                  <a:schemeClr val="bg1"/>
                </a:solidFill>
              </a:rPr>
              <a:t> </a:t>
            </a:r>
            <a:r>
              <a:rPr lang="en-GB" sz="2000" dirty="0" err="1">
                <a:solidFill>
                  <a:schemeClr val="bg1"/>
                </a:solidFill>
              </a:rPr>
              <a:t>kết</a:t>
            </a:r>
            <a:r>
              <a:rPr lang="en-GB" sz="2000" dirty="0">
                <a:solidFill>
                  <a:schemeClr val="bg1"/>
                </a:solidFill>
              </a:rPr>
              <a:t> </a:t>
            </a:r>
            <a:r>
              <a:rPr lang="en-GB" sz="2000" dirty="0" err="1">
                <a:solidFill>
                  <a:schemeClr val="bg1"/>
                </a:solidFill>
              </a:rPr>
              <a:t>giữa</a:t>
            </a:r>
            <a:r>
              <a:rPr lang="en-GB" sz="2000" dirty="0">
                <a:solidFill>
                  <a:schemeClr val="bg1"/>
                </a:solidFill>
              </a:rPr>
              <a:t> </a:t>
            </a:r>
            <a:r>
              <a:rPr lang="en-GB" sz="2000" b="1" dirty="0" err="1">
                <a:solidFill>
                  <a:srgbClr val="36A7E9"/>
                </a:solidFill>
              </a:rPr>
              <a:t>kế</a:t>
            </a:r>
            <a:r>
              <a:rPr lang="en-GB" sz="2000" b="1" dirty="0">
                <a:solidFill>
                  <a:srgbClr val="36A7E9"/>
                </a:solidFill>
              </a:rPr>
              <a:t> </a:t>
            </a:r>
            <a:r>
              <a:rPr lang="en-GB" sz="2000" b="1" dirty="0" err="1">
                <a:solidFill>
                  <a:srgbClr val="36A7E9"/>
                </a:solidFill>
              </a:rPr>
              <a:t>hoạch</a:t>
            </a:r>
            <a:r>
              <a:rPr lang="en-GB" sz="2000" b="1" dirty="0">
                <a:solidFill>
                  <a:srgbClr val="36A7E9"/>
                </a:solidFill>
              </a:rPr>
              <a:t> </a:t>
            </a:r>
            <a:r>
              <a:rPr lang="en-GB" sz="2000" b="1" dirty="0" err="1">
                <a:solidFill>
                  <a:srgbClr val="36A7E9"/>
                </a:solidFill>
              </a:rPr>
              <a:t>kinh</a:t>
            </a:r>
            <a:r>
              <a:rPr lang="en-GB" sz="2000" b="1" dirty="0">
                <a:solidFill>
                  <a:srgbClr val="36A7E9"/>
                </a:solidFill>
              </a:rPr>
              <a:t> </a:t>
            </a:r>
            <a:r>
              <a:rPr lang="en-GB" sz="2000" b="1" dirty="0" err="1">
                <a:solidFill>
                  <a:srgbClr val="36A7E9"/>
                </a:solidFill>
              </a:rPr>
              <a:t>doanh</a:t>
            </a:r>
            <a:r>
              <a:rPr lang="en-GB" sz="2000" b="1" dirty="0">
                <a:solidFill>
                  <a:srgbClr val="36A7E9"/>
                </a:solidFill>
              </a:rPr>
              <a:t> </a:t>
            </a:r>
            <a:r>
              <a:rPr lang="en-GB" sz="2000" dirty="0" err="1">
                <a:solidFill>
                  <a:schemeClr val="bg1"/>
                </a:solidFill>
              </a:rPr>
              <a:t>và</a:t>
            </a:r>
            <a:r>
              <a:rPr lang="en-GB" sz="2000" dirty="0">
                <a:solidFill>
                  <a:schemeClr val="bg1"/>
                </a:solidFill>
              </a:rPr>
              <a:t> </a:t>
            </a:r>
            <a:r>
              <a:rPr lang="en-GB" sz="2000" dirty="0" err="1">
                <a:solidFill>
                  <a:schemeClr val="bg1"/>
                </a:solidFill>
              </a:rPr>
              <a:t>với</a:t>
            </a:r>
            <a:r>
              <a:rPr lang="en-GB" sz="2000" dirty="0">
                <a:solidFill>
                  <a:schemeClr val="bg1"/>
                </a:solidFill>
              </a:rPr>
              <a:t> </a:t>
            </a:r>
            <a:r>
              <a:rPr lang="en-GB" sz="2000" dirty="0" err="1">
                <a:solidFill>
                  <a:schemeClr val="bg1"/>
                </a:solidFill>
              </a:rPr>
              <a:t>các</a:t>
            </a:r>
            <a:r>
              <a:rPr lang="en-GB" sz="2000" dirty="0">
                <a:solidFill>
                  <a:schemeClr val="bg1"/>
                </a:solidFill>
              </a:rPr>
              <a:t> </a:t>
            </a:r>
            <a:r>
              <a:rPr lang="en-GB" sz="2000" b="1" dirty="0" err="1">
                <a:solidFill>
                  <a:srgbClr val="36A7E9"/>
                </a:solidFill>
              </a:rPr>
              <a:t>cơ</a:t>
            </a:r>
            <a:r>
              <a:rPr lang="en-GB" sz="2000" b="1" dirty="0">
                <a:solidFill>
                  <a:srgbClr val="36A7E9"/>
                </a:solidFill>
              </a:rPr>
              <a:t> </a:t>
            </a:r>
            <a:r>
              <a:rPr lang="en-GB" sz="2000" b="1" dirty="0" err="1">
                <a:solidFill>
                  <a:srgbClr val="36A7E9"/>
                </a:solidFill>
              </a:rPr>
              <a:t>hội</a:t>
            </a:r>
            <a:r>
              <a:rPr lang="en-GB" sz="2000" b="1" dirty="0">
                <a:solidFill>
                  <a:srgbClr val="36A7E9"/>
                </a:solidFill>
              </a:rPr>
              <a:t> </a:t>
            </a:r>
            <a:r>
              <a:rPr lang="en-GB" sz="2000" b="1" dirty="0" err="1">
                <a:solidFill>
                  <a:srgbClr val="36A7E9"/>
                </a:solidFill>
              </a:rPr>
              <a:t>tiếp</a:t>
            </a:r>
            <a:r>
              <a:rPr lang="en-GB" sz="2000" b="1" dirty="0">
                <a:solidFill>
                  <a:srgbClr val="36A7E9"/>
                </a:solidFill>
              </a:rPr>
              <a:t> </a:t>
            </a:r>
            <a:r>
              <a:rPr lang="en-GB" sz="2000" b="1" dirty="0" err="1">
                <a:solidFill>
                  <a:srgbClr val="36A7E9"/>
                </a:solidFill>
              </a:rPr>
              <a:t>cận</a:t>
            </a:r>
            <a:r>
              <a:rPr lang="en-GB" sz="2000" b="1" dirty="0">
                <a:solidFill>
                  <a:srgbClr val="36A7E9"/>
                </a:solidFill>
              </a:rPr>
              <a:t> </a:t>
            </a:r>
            <a:r>
              <a:rPr lang="en-GB" sz="2000" b="1" dirty="0" err="1">
                <a:solidFill>
                  <a:srgbClr val="36A7E9"/>
                </a:solidFill>
              </a:rPr>
              <a:t>tài</a:t>
            </a:r>
            <a:r>
              <a:rPr lang="en-GB" sz="2000" b="1" dirty="0">
                <a:solidFill>
                  <a:srgbClr val="36A7E9"/>
                </a:solidFill>
              </a:rPr>
              <a:t> </a:t>
            </a:r>
            <a:r>
              <a:rPr lang="en-GB" sz="2000" b="1" dirty="0" err="1">
                <a:solidFill>
                  <a:srgbClr val="36A7E9"/>
                </a:solidFill>
              </a:rPr>
              <a:t>chính</a:t>
            </a:r>
            <a:r>
              <a:rPr lang="en-GB" sz="2000" b="1" dirty="0">
                <a:solidFill>
                  <a:srgbClr val="36A7E9"/>
                </a:solidFill>
              </a:rPr>
              <a:t>:</a:t>
            </a:r>
            <a:endParaRPr lang="en-GB" sz="2000" dirty="0">
              <a:solidFill>
                <a:schemeClr val="bg1"/>
              </a:solidFill>
            </a:endParaRPr>
          </a:p>
          <a:p>
            <a:pPr marL="855663" indent="-285750">
              <a:lnSpc>
                <a:spcPct val="150000"/>
              </a:lnSpc>
              <a:spcBef>
                <a:spcPts val="1200"/>
              </a:spcBef>
              <a:buClr>
                <a:schemeClr val="tx2"/>
              </a:buClr>
              <a:buFont typeface="Arial" panose="020B0604020202020204" pitchFamily="34" charset="0"/>
              <a:buChar char="•"/>
            </a:pPr>
            <a:r>
              <a:rPr lang="vi-VN" sz="1600" b="1" dirty="0">
                <a:solidFill>
                  <a:schemeClr val="tx2"/>
                </a:solidFill>
              </a:rPr>
              <a:t>Tiếp cận tài chính</a:t>
            </a:r>
            <a:r>
              <a:rPr lang="vi-VN" sz="1600" dirty="0"/>
              <a:t> là khía cạnh quan trọng nhất trong việc triển khai các biện pháp RECP lớn hơn (Không nhất thiết chỉ là Tài chính Xanh)</a:t>
            </a:r>
            <a:endParaRPr lang="en-US" sz="1600" dirty="0"/>
          </a:p>
          <a:p>
            <a:pPr marL="815975" lvl="1" indent="-285750">
              <a:lnSpc>
                <a:spcPct val="150000"/>
              </a:lnSpc>
            </a:pPr>
            <a:r>
              <a:rPr lang="vi-VN" sz="1600" b="1" dirty="0">
                <a:solidFill>
                  <a:schemeClr val="tx2"/>
                </a:solidFill>
              </a:rPr>
              <a:t>Phù hợp với yêu cầu của nhà cung cấp tài chính </a:t>
            </a:r>
            <a:r>
              <a:rPr lang="vi-VN" sz="1600" dirty="0"/>
              <a:t>(Ví dụ, ngân hàng, nhà đầu tư)</a:t>
            </a:r>
            <a:endParaRPr lang="en-US" sz="1600" dirty="0"/>
          </a:p>
          <a:p>
            <a:pPr marL="815975" lvl="1" indent="-285750">
              <a:lnSpc>
                <a:spcPct val="150000"/>
              </a:lnSpc>
            </a:pPr>
            <a:r>
              <a:rPr lang="vi-VN" sz="1600" b="1" dirty="0">
                <a:solidFill>
                  <a:schemeClr val="tx2"/>
                </a:solidFill>
              </a:rPr>
              <a:t>Phân tích chi phí / lợi ích dựa trên tính toán NPV </a:t>
            </a:r>
            <a:r>
              <a:rPr lang="vi-VN" sz="1600" dirty="0"/>
              <a:t>là cơ sở cho quyết định đầu tư</a:t>
            </a:r>
            <a:endParaRPr lang="en-US" sz="1600" dirty="0"/>
          </a:p>
          <a:p>
            <a:pPr marL="815975" lvl="1" indent="-285750">
              <a:lnSpc>
                <a:spcPct val="150000"/>
              </a:lnSpc>
            </a:pPr>
            <a:r>
              <a:rPr lang="en-US" sz="1600" b="1" dirty="0" err="1">
                <a:solidFill>
                  <a:schemeClr val="tx2"/>
                </a:solidFill>
              </a:rPr>
              <a:t>Khả</a:t>
            </a:r>
            <a:r>
              <a:rPr lang="en-US" sz="1600" b="1" dirty="0">
                <a:solidFill>
                  <a:schemeClr val="tx2"/>
                </a:solidFill>
              </a:rPr>
              <a:t> </a:t>
            </a:r>
            <a:r>
              <a:rPr lang="en-US" sz="1600" b="1" dirty="0" err="1">
                <a:solidFill>
                  <a:schemeClr val="tx2"/>
                </a:solidFill>
              </a:rPr>
              <a:t>năng</a:t>
            </a:r>
            <a:r>
              <a:rPr lang="en-US" sz="1600" b="1" dirty="0">
                <a:solidFill>
                  <a:schemeClr val="tx2"/>
                </a:solidFill>
              </a:rPr>
              <a:t> </a:t>
            </a:r>
            <a:r>
              <a:rPr lang="en-US" sz="1600" b="1" dirty="0" err="1">
                <a:solidFill>
                  <a:schemeClr val="tx2"/>
                </a:solidFill>
              </a:rPr>
              <a:t>truyền</a:t>
            </a:r>
            <a:r>
              <a:rPr lang="en-US" sz="1600" b="1" dirty="0">
                <a:solidFill>
                  <a:schemeClr val="tx2"/>
                </a:solidFill>
              </a:rPr>
              <a:t> </a:t>
            </a:r>
            <a:r>
              <a:rPr lang="en-US" sz="1600" b="1" dirty="0" err="1">
                <a:solidFill>
                  <a:schemeClr val="tx2"/>
                </a:solidFill>
              </a:rPr>
              <a:t>thông</a:t>
            </a:r>
            <a:r>
              <a:rPr lang="en-US" sz="1600" b="1" dirty="0">
                <a:solidFill>
                  <a:schemeClr val="tx2"/>
                </a:solidFill>
              </a:rPr>
              <a:t> </a:t>
            </a:r>
            <a:r>
              <a:rPr lang="en-US" sz="1600" b="1" dirty="0" err="1">
                <a:solidFill>
                  <a:schemeClr val="tx2"/>
                </a:solidFill>
              </a:rPr>
              <a:t>kết</a:t>
            </a:r>
            <a:r>
              <a:rPr lang="en-US" sz="1600" b="1" dirty="0">
                <a:solidFill>
                  <a:schemeClr val="tx2"/>
                </a:solidFill>
              </a:rPr>
              <a:t> </a:t>
            </a:r>
            <a:r>
              <a:rPr lang="en-US" sz="1600" b="1" dirty="0" err="1">
                <a:solidFill>
                  <a:schemeClr val="tx2"/>
                </a:solidFill>
              </a:rPr>
              <a:t>quả</a:t>
            </a:r>
            <a:r>
              <a:rPr lang="en-US" sz="1600" b="1" dirty="0">
                <a:solidFill>
                  <a:schemeClr val="tx2"/>
                </a:solidFill>
              </a:rPr>
              <a:t> </a:t>
            </a:r>
            <a:r>
              <a:rPr lang="en-US" sz="1600" dirty="0" err="1"/>
              <a:t>đến</a:t>
            </a:r>
            <a:r>
              <a:rPr lang="en-US" sz="1600" dirty="0"/>
              <a:t> </a:t>
            </a:r>
            <a:r>
              <a:rPr lang="en-US" sz="1600" dirty="0" err="1"/>
              <a:t>các</a:t>
            </a:r>
            <a:r>
              <a:rPr lang="en-US" sz="1600" dirty="0"/>
              <a:t> </a:t>
            </a:r>
            <a:r>
              <a:rPr lang="en-US" sz="1600" dirty="0" err="1"/>
              <a:t>bên</a:t>
            </a:r>
            <a:r>
              <a:rPr lang="en-US" sz="1600" dirty="0"/>
              <a:t> </a:t>
            </a:r>
            <a:r>
              <a:rPr lang="en-US" sz="1600" dirty="0" err="1"/>
              <a:t>liên</a:t>
            </a:r>
            <a:r>
              <a:rPr lang="en-US" sz="1600" dirty="0"/>
              <a:t> </a:t>
            </a:r>
            <a:r>
              <a:rPr lang="en-US" sz="1600" dirty="0" err="1"/>
              <a:t>quan</a:t>
            </a:r>
            <a:r>
              <a:rPr lang="en-US" sz="1600" dirty="0"/>
              <a:t> </a:t>
            </a:r>
            <a:r>
              <a:rPr lang="en-US" sz="1600" dirty="0" err="1"/>
              <a:t>nội</a:t>
            </a:r>
            <a:r>
              <a:rPr lang="en-US" sz="1600" dirty="0"/>
              <a:t> </a:t>
            </a:r>
            <a:r>
              <a:rPr lang="en-US" sz="1600" dirty="0" err="1"/>
              <a:t>bộ</a:t>
            </a:r>
            <a:r>
              <a:rPr lang="en-US" sz="1600" dirty="0"/>
              <a:t> </a:t>
            </a:r>
            <a:r>
              <a:rPr lang="en-US" sz="1600" dirty="0" err="1"/>
              <a:t>và</a:t>
            </a:r>
            <a:r>
              <a:rPr lang="en-US" sz="1600" dirty="0"/>
              <a:t> </a:t>
            </a:r>
            <a:r>
              <a:rPr lang="en-US" sz="1600" dirty="0" err="1"/>
              <a:t>bên</a:t>
            </a:r>
            <a:r>
              <a:rPr lang="en-US" sz="1600" dirty="0"/>
              <a:t> </a:t>
            </a:r>
            <a:r>
              <a:rPr lang="en-US" sz="1600" dirty="0" err="1"/>
              <a:t>ngoài</a:t>
            </a:r>
            <a:endParaRPr lang="en-US" sz="1600" dirty="0"/>
          </a:p>
          <a:p>
            <a:pPr>
              <a:spcBef>
                <a:spcPts val="1200"/>
              </a:spcBef>
              <a:buClr>
                <a:schemeClr val="tx2"/>
              </a:buClr>
            </a:pPr>
            <a:endParaRPr lang="en-GB" dirty="0">
              <a:solidFill>
                <a:schemeClr val="bg1"/>
              </a:solidFill>
            </a:endParaRPr>
          </a:p>
          <a:p>
            <a:endParaRPr lang="en-US" dirty="0"/>
          </a:p>
        </p:txBody>
      </p:sp>
      <p:pic>
        <p:nvPicPr>
          <p:cNvPr id="5" name="Picture 4">
            <a:extLst>
              <a:ext uri="{FF2B5EF4-FFF2-40B4-BE49-F238E27FC236}">
                <a16:creationId xmlns:a16="http://schemas.microsoft.com/office/drawing/2014/main" id="{C9020CB2-31B3-BF4C-8E1C-2219E3A924F0}"/>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7661221" y="365125"/>
            <a:ext cx="1029194" cy="1101765"/>
          </a:xfrm>
          <a:prstGeom prst="rect">
            <a:avLst/>
          </a:prstGeom>
        </p:spPr>
      </p:pic>
    </p:spTree>
    <p:extLst>
      <p:ext uri="{BB962C8B-B14F-4D97-AF65-F5344CB8AC3E}">
        <p14:creationId xmlns:p14="http://schemas.microsoft.com/office/powerpoint/2010/main" val="375543063"/>
      </p:ext>
    </p:extLst>
  </p:cSld>
  <p:clrMapOvr>
    <a:masterClrMapping/>
  </p:clrMapOvr>
  <p:transition spd="slow">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2078383" y="3631589"/>
            <a:ext cx="4352666" cy="648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171450" indent="-171450">
              <a:buFont typeface="Arial" panose="020B0604020202020204" pitchFamily="34" charset="0"/>
              <a:buChar char="•"/>
            </a:pPr>
            <a:r>
              <a:rPr lang="en-US" sz="1200" dirty="0">
                <a:solidFill>
                  <a:schemeClr val="bg1">
                    <a:lumMod val="75000"/>
                  </a:schemeClr>
                </a:solidFill>
              </a:rPr>
              <a:t>3 </a:t>
            </a:r>
            <a:r>
              <a:rPr lang="en-US" sz="1200" dirty="0" err="1">
                <a:solidFill>
                  <a:schemeClr val="bg1">
                    <a:lumMod val="75000"/>
                  </a:schemeClr>
                </a:solidFill>
              </a:rPr>
              <a:t>buổi</a:t>
            </a:r>
            <a:r>
              <a:rPr lang="en-US" sz="1200" dirty="0">
                <a:solidFill>
                  <a:schemeClr val="bg1">
                    <a:lumMod val="75000"/>
                  </a:schemeClr>
                </a:solidFill>
              </a:rPr>
              <a:t> </a:t>
            </a:r>
            <a:r>
              <a:rPr lang="en-US" sz="1200" dirty="0" err="1">
                <a:solidFill>
                  <a:schemeClr val="bg1">
                    <a:lumMod val="75000"/>
                  </a:schemeClr>
                </a:solidFill>
              </a:rPr>
              <a:t>đào</a:t>
            </a:r>
            <a:r>
              <a:rPr lang="en-US" sz="1200" dirty="0">
                <a:solidFill>
                  <a:schemeClr val="bg1">
                    <a:lumMod val="75000"/>
                  </a:schemeClr>
                </a:solidFill>
              </a:rPr>
              <a:t> </a:t>
            </a:r>
            <a:r>
              <a:rPr lang="en-US" sz="1200" dirty="0" err="1">
                <a:solidFill>
                  <a:schemeClr val="bg1">
                    <a:lumMod val="75000"/>
                  </a:schemeClr>
                </a:solidFill>
              </a:rPr>
              <a:t>tạo</a:t>
            </a:r>
            <a:r>
              <a:rPr lang="en-US" sz="1200" dirty="0">
                <a:solidFill>
                  <a:schemeClr val="bg1">
                    <a:lumMod val="75000"/>
                  </a:schemeClr>
                </a:solidFill>
              </a:rPr>
              <a:t> ½ - 1 </a:t>
            </a:r>
            <a:r>
              <a:rPr lang="en-US" sz="1200" dirty="0" err="1">
                <a:solidFill>
                  <a:schemeClr val="bg1">
                    <a:lumMod val="75000"/>
                  </a:schemeClr>
                </a:solidFill>
              </a:rPr>
              <a:t>ngày</a:t>
            </a:r>
            <a:r>
              <a:rPr lang="en-US" sz="1200" dirty="0">
                <a:solidFill>
                  <a:schemeClr val="bg1">
                    <a:lumMod val="75000"/>
                  </a:schemeClr>
                </a:solidFill>
              </a:rPr>
              <a:t> </a:t>
            </a:r>
            <a:r>
              <a:rPr lang="en-US" sz="1200" dirty="0" err="1">
                <a:solidFill>
                  <a:schemeClr val="bg1">
                    <a:lumMod val="75000"/>
                  </a:schemeClr>
                </a:solidFill>
              </a:rPr>
              <a:t>trực</a:t>
            </a:r>
            <a:r>
              <a:rPr lang="en-US" sz="1200" dirty="0">
                <a:solidFill>
                  <a:schemeClr val="bg1">
                    <a:lumMod val="75000"/>
                  </a:schemeClr>
                </a:solidFill>
              </a:rPr>
              <a:t> </a:t>
            </a:r>
            <a:r>
              <a:rPr lang="en-US" sz="1200" dirty="0" err="1">
                <a:solidFill>
                  <a:schemeClr val="bg1">
                    <a:lumMod val="75000"/>
                  </a:schemeClr>
                </a:solidFill>
              </a:rPr>
              <a:t>tiếp</a:t>
            </a:r>
            <a:endParaRPr lang="en-US" sz="1200" dirty="0">
              <a:solidFill>
                <a:schemeClr val="bg1">
                  <a:lumMod val="75000"/>
                </a:schemeClr>
              </a:solidFill>
            </a:endParaRPr>
          </a:p>
          <a:p>
            <a:pPr marL="171450" indent="-171450">
              <a:buFont typeface="Arial" panose="020B0604020202020204" pitchFamily="34" charset="0"/>
              <a:buChar char="•"/>
            </a:pPr>
            <a:r>
              <a:rPr lang="en-US" sz="1200" dirty="0">
                <a:solidFill>
                  <a:schemeClr val="bg1">
                    <a:lumMod val="75000"/>
                  </a:schemeClr>
                </a:solidFill>
              </a:rPr>
              <a:t>5-6 </a:t>
            </a:r>
            <a:r>
              <a:rPr lang="en-US" sz="1200" dirty="0" err="1">
                <a:solidFill>
                  <a:schemeClr val="bg1">
                    <a:lumMod val="75000"/>
                  </a:schemeClr>
                </a:solidFill>
              </a:rPr>
              <a:t>giờ</a:t>
            </a:r>
            <a:r>
              <a:rPr lang="en-US" sz="1200" dirty="0">
                <a:solidFill>
                  <a:schemeClr val="bg1">
                    <a:lumMod val="75000"/>
                  </a:schemeClr>
                </a:solidFill>
              </a:rPr>
              <a:t> </a:t>
            </a:r>
            <a:r>
              <a:rPr lang="en-US" sz="1200" dirty="0" err="1">
                <a:solidFill>
                  <a:schemeClr val="bg1">
                    <a:lumMod val="75000"/>
                  </a:schemeClr>
                </a:solidFill>
              </a:rPr>
              <a:t>đào</a:t>
            </a:r>
            <a:r>
              <a:rPr lang="en-US" sz="1200" dirty="0">
                <a:solidFill>
                  <a:schemeClr val="bg1">
                    <a:lumMod val="75000"/>
                  </a:schemeClr>
                </a:solidFill>
              </a:rPr>
              <a:t> </a:t>
            </a:r>
            <a:r>
              <a:rPr lang="en-US" sz="1200" dirty="0" err="1">
                <a:solidFill>
                  <a:schemeClr val="bg1">
                    <a:lumMod val="75000"/>
                  </a:schemeClr>
                </a:solidFill>
              </a:rPr>
              <a:t>tạo</a:t>
            </a:r>
            <a:r>
              <a:rPr lang="en-US" sz="1200" dirty="0">
                <a:solidFill>
                  <a:schemeClr val="bg1">
                    <a:lumMod val="75000"/>
                  </a:schemeClr>
                </a:solidFill>
              </a:rPr>
              <a:t> </a:t>
            </a:r>
            <a:r>
              <a:rPr lang="en-US" sz="1200" dirty="0" err="1">
                <a:solidFill>
                  <a:schemeClr val="bg1">
                    <a:lumMod val="75000"/>
                  </a:schemeClr>
                </a:solidFill>
              </a:rPr>
              <a:t>trực</a:t>
            </a:r>
            <a:r>
              <a:rPr lang="en-US" sz="1200" dirty="0">
                <a:solidFill>
                  <a:schemeClr val="bg1">
                    <a:lumMod val="75000"/>
                  </a:schemeClr>
                </a:solidFill>
              </a:rPr>
              <a:t> </a:t>
            </a:r>
            <a:r>
              <a:rPr lang="en-US" sz="1200" dirty="0" err="1">
                <a:solidFill>
                  <a:schemeClr val="bg1">
                    <a:lumMod val="75000"/>
                  </a:schemeClr>
                </a:solidFill>
              </a:rPr>
              <a:t>tuyến</a:t>
            </a:r>
            <a:endParaRPr lang="en-US" sz="1200" dirty="0">
              <a:solidFill>
                <a:schemeClr val="bg1">
                  <a:lumMod val="75000"/>
                </a:schemeClr>
              </a:solidFill>
            </a:endParaRPr>
          </a:p>
          <a:p>
            <a:pPr marL="171450" indent="-171450">
              <a:buFont typeface="Arial" panose="020B0604020202020204" pitchFamily="34" charset="0"/>
              <a:buChar char="•"/>
            </a:pPr>
            <a:r>
              <a:rPr lang="en-US" sz="1200" dirty="0" err="1">
                <a:solidFill>
                  <a:schemeClr val="bg1">
                    <a:lumMod val="75000"/>
                  </a:schemeClr>
                </a:solidFill>
              </a:rPr>
              <a:t>Đào</a:t>
            </a:r>
            <a:r>
              <a:rPr lang="en-US" sz="1200" dirty="0">
                <a:solidFill>
                  <a:schemeClr val="bg1">
                    <a:lumMod val="75000"/>
                  </a:schemeClr>
                </a:solidFill>
              </a:rPr>
              <a:t> </a:t>
            </a:r>
            <a:r>
              <a:rPr lang="en-US" sz="1200" dirty="0" err="1">
                <a:solidFill>
                  <a:schemeClr val="bg1">
                    <a:lumMod val="75000"/>
                  </a:schemeClr>
                </a:solidFill>
              </a:rPr>
              <a:t>tạo</a:t>
            </a:r>
            <a:r>
              <a:rPr lang="en-US" sz="1200" dirty="0">
                <a:solidFill>
                  <a:schemeClr val="bg1">
                    <a:lumMod val="75000"/>
                  </a:schemeClr>
                </a:solidFill>
              </a:rPr>
              <a:t> </a:t>
            </a:r>
            <a:r>
              <a:rPr lang="en-US" sz="1200" dirty="0" err="1">
                <a:solidFill>
                  <a:schemeClr val="bg1">
                    <a:lumMod val="75000"/>
                  </a:schemeClr>
                </a:solidFill>
              </a:rPr>
              <a:t>nhóm</a:t>
            </a:r>
            <a:r>
              <a:rPr lang="en-US" sz="1200" dirty="0">
                <a:solidFill>
                  <a:schemeClr val="bg1">
                    <a:lumMod val="75000"/>
                  </a:schemeClr>
                </a:solidFill>
              </a:rPr>
              <a:t> </a:t>
            </a:r>
            <a:r>
              <a:rPr lang="en-US" sz="1200" dirty="0" err="1">
                <a:solidFill>
                  <a:schemeClr val="bg1">
                    <a:lumMod val="75000"/>
                  </a:schemeClr>
                </a:solidFill>
              </a:rPr>
              <a:t>về</a:t>
            </a:r>
            <a:r>
              <a:rPr lang="en-US" sz="1200" dirty="0">
                <a:solidFill>
                  <a:schemeClr val="bg1">
                    <a:lumMod val="75000"/>
                  </a:schemeClr>
                </a:solidFill>
              </a:rPr>
              <a:t> </a:t>
            </a:r>
            <a:r>
              <a:rPr lang="en-US" sz="1200" dirty="0" err="1">
                <a:solidFill>
                  <a:schemeClr val="bg1">
                    <a:lumMod val="75000"/>
                  </a:schemeClr>
                </a:solidFill>
              </a:rPr>
              <a:t>các</a:t>
            </a:r>
            <a:r>
              <a:rPr lang="en-US" sz="1200" dirty="0">
                <a:solidFill>
                  <a:schemeClr val="bg1">
                    <a:lumMod val="75000"/>
                  </a:schemeClr>
                </a:solidFill>
              </a:rPr>
              <a:t> </a:t>
            </a:r>
            <a:r>
              <a:rPr lang="en-US" sz="1200" dirty="0" err="1">
                <a:solidFill>
                  <a:schemeClr val="bg1">
                    <a:lumMod val="75000"/>
                  </a:schemeClr>
                </a:solidFill>
              </a:rPr>
              <a:t>chủ</a:t>
            </a:r>
            <a:r>
              <a:rPr lang="en-US" sz="1200" dirty="0">
                <a:solidFill>
                  <a:schemeClr val="bg1">
                    <a:lumMod val="75000"/>
                  </a:schemeClr>
                </a:solidFill>
              </a:rPr>
              <a:t> </a:t>
            </a:r>
            <a:r>
              <a:rPr lang="en-US" sz="1200" dirty="0" err="1">
                <a:solidFill>
                  <a:schemeClr val="bg1">
                    <a:lumMod val="75000"/>
                  </a:schemeClr>
                </a:solidFill>
              </a:rPr>
              <a:t>đề</a:t>
            </a:r>
            <a:r>
              <a:rPr lang="en-US" sz="1200" dirty="0">
                <a:solidFill>
                  <a:schemeClr val="bg1">
                    <a:lumMod val="75000"/>
                  </a:schemeClr>
                </a:solidFill>
              </a:rPr>
              <a:t> RECP, </a:t>
            </a:r>
            <a:r>
              <a:rPr lang="en-US" sz="1200" dirty="0" err="1">
                <a:solidFill>
                  <a:schemeClr val="bg1">
                    <a:lumMod val="75000"/>
                  </a:schemeClr>
                </a:solidFill>
              </a:rPr>
              <a:t>theo</a:t>
            </a:r>
            <a:r>
              <a:rPr lang="en-US" sz="1200" dirty="0">
                <a:solidFill>
                  <a:schemeClr val="bg1">
                    <a:lumMod val="75000"/>
                  </a:schemeClr>
                </a:solidFill>
              </a:rPr>
              <a:t> </a:t>
            </a:r>
            <a:r>
              <a:rPr lang="en-US" sz="1200" dirty="0" err="1">
                <a:solidFill>
                  <a:schemeClr val="bg1">
                    <a:lumMod val="75000"/>
                  </a:schemeClr>
                </a:solidFill>
              </a:rPr>
              <a:t>yêu</a:t>
            </a:r>
            <a:r>
              <a:rPr lang="en-US" sz="1200" dirty="0">
                <a:solidFill>
                  <a:schemeClr val="bg1">
                    <a:lumMod val="75000"/>
                  </a:schemeClr>
                </a:solidFill>
              </a:rPr>
              <a:t> </a:t>
            </a:r>
            <a:r>
              <a:rPr lang="en-US" sz="1200" dirty="0" err="1">
                <a:solidFill>
                  <a:schemeClr val="bg1">
                    <a:lumMod val="75000"/>
                  </a:schemeClr>
                </a:solidFill>
              </a:rPr>
              <a:t>cầu</a:t>
            </a:r>
            <a:endParaRPr lang="en-US" sz="1200" dirty="0">
              <a:solidFill>
                <a:schemeClr val="bg1">
                  <a:lumMod val="75000"/>
                </a:schemeClr>
              </a:solidFill>
            </a:endParaRPr>
          </a:p>
          <a:p>
            <a:pPr marL="171450" indent="-171450">
              <a:buFont typeface="Arial" panose="020B0604020202020204" pitchFamily="34" charset="0"/>
              <a:buChar char="•"/>
            </a:pPr>
            <a:r>
              <a:rPr lang="en-US" sz="1200" dirty="0" err="1">
                <a:solidFill>
                  <a:schemeClr val="bg1">
                    <a:lumMod val="75000"/>
                  </a:schemeClr>
                </a:solidFill>
              </a:rPr>
              <a:t>Đào</a:t>
            </a:r>
            <a:r>
              <a:rPr lang="en-US" sz="1200" dirty="0">
                <a:solidFill>
                  <a:schemeClr val="bg1">
                    <a:lumMod val="75000"/>
                  </a:schemeClr>
                </a:solidFill>
              </a:rPr>
              <a:t> </a:t>
            </a:r>
            <a:r>
              <a:rPr lang="en-US" sz="1200" dirty="0" err="1">
                <a:solidFill>
                  <a:schemeClr val="bg1">
                    <a:lumMod val="75000"/>
                  </a:schemeClr>
                </a:solidFill>
              </a:rPr>
              <a:t>tạo</a:t>
            </a:r>
            <a:r>
              <a:rPr lang="en-US" sz="1200" dirty="0">
                <a:solidFill>
                  <a:schemeClr val="bg1">
                    <a:lumMod val="75000"/>
                  </a:schemeClr>
                </a:solidFill>
              </a:rPr>
              <a:t> </a:t>
            </a:r>
            <a:r>
              <a:rPr lang="en-US" sz="1200" dirty="0" err="1">
                <a:solidFill>
                  <a:schemeClr val="bg1">
                    <a:lumMod val="75000"/>
                  </a:schemeClr>
                </a:solidFill>
              </a:rPr>
              <a:t>về</a:t>
            </a:r>
            <a:r>
              <a:rPr lang="en-US" sz="1200" dirty="0">
                <a:solidFill>
                  <a:schemeClr val="bg1">
                    <a:lumMod val="75000"/>
                  </a:schemeClr>
                </a:solidFill>
              </a:rPr>
              <a:t> </a:t>
            </a:r>
            <a:r>
              <a:rPr lang="en-US" sz="1200" dirty="0" err="1">
                <a:solidFill>
                  <a:schemeClr val="bg1">
                    <a:lumMod val="75000"/>
                  </a:schemeClr>
                </a:solidFill>
              </a:rPr>
              <a:t>cách</a:t>
            </a:r>
            <a:r>
              <a:rPr lang="en-US" sz="1200" dirty="0">
                <a:solidFill>
                  <a:schemeClr val="bg1">
                    <a:lumMod val="75000"/>
                  </a:schemeClr>
                </a:solidFill>
              </a:rPr>
              <a:t> </a:t>
            </a:r>
            <a:r>
              <a:rPr lang="en-US" sz="1200" dirty="0" err="1">
                <a:solidFill>
                  <a:schemeClr val="bg1">
                    <a:lumMod val="75000"/>
                  </a:schemeClr>
                </a:solidFill>
              </a:rPr>
              <a:t>tiếp</a:t>
            </a:r>
            <a:r>
              <a:rPr lang="en-US" sz="1200" dirty="0">
                <a:solidFill>
                  <a:schemeClr val="bg1">
                    <a:lumMod val="75000"/>
                  </a:schemeClr>
                </a:solidFill>
              </a:rPr>
              <a:t> </a:t>
            </a:r>
            <a:r>
              <a:rPr lang="en-US" sz="1200" dirty="0" err="1">
                <a:solidFill>
                  <a:schemeClr val="bg1">
                    <a:lumMod val="75000"/>
                  </a:schemeClr>
                </a:solidFill>
              </a:rPr>
              <a:t>cận</a:t>
            </a:r>
            <a:r>
              <a:rPr lang="en-US" sz="1200" dirty="0">
                <a:solidFill>
                  <a:schemeClr val="bg1">
                    <a:lumMod val="75000"/>
                  </a:schemeClr>
                </a:solidFill>
              </a:rPr>
              <a:t> </a:t>
            </a:r>
            <a:r>
              <a:rPr lang="en-US" sz="1200" dirty="0" err="1">
                <a:solidFill>
                  <a:schemeClr val="bg1">
                    <a:lumMod val="75000"/>
                  </a:schemeClr>
                </a:solidFill>
              </a:rPr>
              <a:t>tài</a:t>
            </a:r>
            <a:r>
              <a:rPr lang="en-US" sz="1200" dirty="0">
                <a:solidFill>
                  <a:schemeClr val="bg1">
                    <a:lumMod val="75000"/>
                  </a:schemeClr>
                </a:solidFill>
              </a:rPr>
              <a:t> </a:t>
            </a:r>
            <a:r>
              <a:rPr lang="en-US" sz="1200" dirty="0" err="1">
                <a:solidFill>
                  <a:schemeClr val="bg1">
                    <a:lumMod val="75000"/>
                  </a:schemeClr>
                </a:solidFill>
              </a:rPr>
              <a:t>chính</a:t>
            </a:r>
            <a:endParaRPr lang="en-US" sz="1200" dirty="0">
              <a:solidFill>
                <a:schemeClr val="bg1">
                  <a:lumMod val="75000"/>
                </a:schemeClr>
              </a:solidFill>
            </a:endParaRPr>
          </a:p>
        </p:txBody>
      </p:sp>
      <p:cxnSp>
        <p:nvCxnSpPr>
          <p:cNvPr id="20" name="Straight Arrow Connector 19"/>
          <p:cNvCxnSpPr>
            <a:cxnSpLocks/>
            <a:endCxn id="23" idx="0"/>
          </p:cNvCxnSpPr>
          <p:nvPr/>
        </p:nvCxnSpPr>
        <p:spPr>
          <a:xfrm>
            <a:off x="6516216" y="3399760"/>
            <a:ext cx="0" cy="1749226"/>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323528" y="3639520"/>
            <a:ext cx="1631294" cy="648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t>HỘI THẢO</a:t>
            </a:r>
          </a:p>
        </p:txBody>
      </p:sp>
      <p:sp>
        <p:nvSpPr>
          <p:cNvPr id="23" name="Rectangle 22"/>
          <p:cNvSpPr/>
          <p:nvPr/>
        </p:nvSpPr>
        <p:spPr>
          <a:xfrm>
            <a:off x="5656212" y="5148986"/>
            <a:ext cx="1720007" cy="720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1600" b="1" dirty="0" err="1"/>
              <a:t>Chiến</a:t>
            </a:r>
            <a:r>
              <a:rPr lang="en-US" sz="1600" b="1" dirty="0"/>
              <a:t> </a:t>
            </a:r>
            <a:r>
              <a:rPr lang="en-US" sz="1600" b="1" dirty="0" err="1"/>
              <a:t>lược</a:t>
            </a:r>
            <a:r>
              <a:rPr lang="en-US" sz="1600" b="1" dirty="0"/>
              <a:t> RECP </a:t>
            </a:r>
            <a:r>
              <a:rPr lang="en-US" sz="1600" b="1" dirty="0" err="1"/>
              <a:t>hoàn</a:t>
            </a:r>
            <a:r>
              <a:rPr lang="en-US" sz="1600" b="1" dirty="0"/>
              <a:t> </a:t>
            </a:r>
            <a:r>
              <a:rPr lang="en-US" sz="1600" b="1" dirty="0" err="1"/>
              <a:t>thiện</a:t>
            </a:r>
            <a:endParaRPr lang="en-US" sz="1600" b="1" dirty="0"/>
          </a:p>
        </p:txBody>
      </p:sp>
      <p:sp>
        <p:nvSpPr>
          <p:cNvPr id="2" name="Title 1"/>
          <p:cNvSpPr>
            <a:spLocks noGrp="1"/>
          </p:cNvSpPr>
          <p:nvPr>
            <p:ph type="title"/>
          </p:nvPr>
        </p:nvSpPr>
        <p:spPr/>
        <p:txBody>
          <a:bodyPr/>
          <a:lstStyle/>
          <a:p>
            <a:r>
              <a:rPr lang="fr-FR" sz="2800" dirty="0" err="1"/>
              <a:t>Hoạt</a:t>
            </a:r>
            <a:r>
              <a:rPr lang="fr-FR" sz="2800" dirty="0"/>
              <a:t> </a:t>
            </a:r>
            <a:r>
              <a:rPr lang="fr-FR" sz="2800" dirty="0" err="1"/>
              <a:t>động</a:t>
            </a:r>
            <a:r>
              <a:rPr lang="fr-FR" sz="2800" dirty="0"/>
              <a:t> </a:t>
            </a:r>
            <a:r>
              <a:rPr lang="fr-FR" sz="2800" dirty="0" err="1"/>
              <a:t>của</a:t>
            </a:r>
            <a:r>
              <a:rPr lang="fr-FR" sz="2800" dirty="0"/>
              <a:t> </a:t>
            </a:r>
            <a:r>
              <a:rPr lang="fr-FR" sz="2800" dirty="0" err="1"/>
              <a:t>dự</a:t>
            </a:r>
            <a:r>
              <a:rPr lang="fr-FR" sz="2800" dirty="0"/>
              <a:t> </a:t>
            </a:r>
            <a:r>
              <a:rPr lang="fr-FR" sz="2800" dirty="0" err="1"/>
              <a:t>án</a:t>
            </a:r>
            <a:r>
              <a:rPr lang="fr-FR" sz="2800" dirty="0"/>
              <a:t> </a:t>
            </a:r>
            <a:r>
              <a:rPr lang="fr-FR" sz="2800" dirty="0" err="1"/>
              <a:t>và</a:t>
            </a:r>
            <a:r>
              <a:rPr lang="fr-FR" sz="2800" dirty="0"/>
              <a:t> </a:t>
            </a:r>
            <a:r>
              <a:rPr lang="fr-FR" sz="2800" dirty="0" err="1"/>
              <a:t>khung</a:t>
            </a:r>
            <a:r>
              <a:rPr lang="fr-FR" sz="2800" dirty="0"/>
              <a:t> </a:t>
            </a:r>
            <a:r>
              <a:rPr lang="fr-FR" sz="2800" dirty="0" err="1"/>
              <a:t>thời</a:t>
            </a:r>
            <a:r>
              <a:rPr lang="fr-FR" sz="2800" dirty="0"/>
              <a:t> </a:t>
            </a:r>
            <a:r>
              <a:rPr lang="fr-FR" sz="2800" dirty="0" err="1"/>
              <a:t>gian</a:t>
            </a:r>
            <a:endParaRPr lang="fr-FR" sz="2800" dirty="0"/>
          </a:p>
        </p:txBody>
      </p:sp>
      <p:pic>
        <p:nvPicPr>
          <p:cNvPr id="12" name="Picture 11" descr="A close up of a device&#10;&#10;Description automatically generated">
            <a:extLst>
              <a:ext uri="{FF2B5EF4-FFF2-40B4-BE49-F238E27FC236}">
                <a16:creationId xmlns:a16="http://schemas.microsoft.com/office/drawing/2014/main" id="{36A27C5B-EC16-A346-A328-F7D533CD844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25771"/>
          <a:stretch/>
        </p:blipFill>
        <p:spPr>
          <a:xfrm>
            <a:off x="420426" y="2107918"/>
            <a:ext cx="8557407" cy="1258591"/>
          </a:xfrm>
          <a:custGeom>
            <a:avLst/>
            <a:gdLst>
              <a:gd name="connsiteX0" fmla="*/ 0 w 8557407"/>
              <a:gd name="connsiteY0" fmla="*/ 0 h 1258591"/>
              <a:gd name="connsiteX1" fmla="*/ 8557407 w 8557407"/>
              <a:gd name="connsiteY1" fmla="*/ 0 h 1258591"/>
              <a:gd name="connsiteX2" fmla="*/ 8557407 w 8557407"/>
              <a:gd name="connsiteY2" fmla="*/ 1258591 h 1258591"/>
              <a:gd name="connsiteX3" fmla="*/ 0 w 8557407"/>
              <a:gd name="connsiteY3" fmla="*/ 1258591 h 1258591"/>
            </a:gdLst>
            <a:ahLst/>
            <a:cxnLst>
              <a:cxn ang="0">
                <a:pos x="connsiteX0" y="connsiteY0"/>
              </a:cxn>
              <a:cxn ang="0">
                <a:pos x="connsiteX1" y="connsiteY1"/>
              </a:cxn>
              <a:cxn ang="0">
                <a:pos x="connsiteX2" y="connsiteY2"/>
              </a:cxn>
              <a:cxn ang="0">
                <a:pos x="connsiteX3" y="connsiteY3"/>
              </a:cxn>
            </a:cxnLst>
            <a:rect l="l" t="t" r="r" b="b"/>
            <a:pathLst>
              <a:path w="8557407" h="1258591">
                <a:moveTo>
                  <a:pt x="0" y="0"/>
                </a:moveTo>
                <a:lnTo>
                  <a:pt x="8557407" y="0"/>
                </a:lnTo>
                <a:lnTo>
                  <a:pt x="8557407" y="1258591"/>
                </a:lnTo>
                <a:lnTo>
                  <a:pt x="0" y="1258591"/>
                </a:lnTo>
                <a:close/>
              </a:path>
            </a:pathLst>
          </a:custGeom>
        </p:spPr>
      </p:pic>
      <p:sp>
        <p:nvSpPr>
          <p:cNvPr id="17" name="TextBox 16">
            <a:extLst>
              <a:ext uri="{FF2B5EF4-FFF2-40B4-BE49-F238E27FC236}">
                <a16:creationId xmlns:a16="http://schemas.microsoft.com/office/drawing/2014/main" id="{A1EC0327-F43A-3649-AF97-42FB7AD0222C}"/>
              </a:ext>
            </a:extLst>
          </p:cNvPr>
          <p:cNvSpPr txBox="1"/>
          <p:nvPr/>
        </p:nvSpPr>
        <p:spPr>
          <a:xfrm>
            <a:off x="6776614" y="3501008"/>
            <a:ext cx="2376264" cy="1938992"/>
          </a:xfrm>
          <a:prstGeom prst="rect">
            <a:avLst/>
          </a:prstGeom>
          <a:noFill/>
        </p:spPr>
        <p:txBody>
          <a:bodyPr wrap="square" rtlCol="0">
            <a:spAutoFit/>
          </a:bodyPr>
          <a:lstStyle/>
          <a:p>
            <a:r>
              <a:rPr lang="vi-VN" sz="1200" dirty="0"/>
              <a:t>Đồng hành với mỗi công ty để thực hiện chiến lược của họ thông qua tạo điều kiện tiếp cận/liên kết với</a:t>
            </a:r>
            <a:r>
              <a:rPr lang="de-DE" sz="1200" dirty="0"/>
              <a:t>:</a:t>
            </a:r>
          </a:p>
          <a:p>
            <a:endParaRPr lang="de-DE" sz="800" dirty="0"/>
          </a:p>
          <a:p>
            <a:pPr marL="285750" indent="-285750">
              <a:buFont typeface="Arial" panose="020B0604020202020204" pitchFamily="34" charset="0"/>
              <a:buChar char="•"/>
            </a:pPr>
            <a:r>
              <a:rPr lang="de-DE" sz="1200" dirty="0"/>
              <a:t>Các nhà cung cấp tài chính;</a:t>
            </a:r>
          </a:p>
          <a:p>
            <a:pPr marL="285750" indent="-285750">
              <a:buFont typeface="Arial" panose="020B0604020202020204" pitchFamily="34" charset="0"/>
              <a:buChar char="•"/>
            </a:pPr>
            <a:r>
              <a:rPr lang="de-DE" sz="1200" dirty="0"/>
              <a:t>Các nhà cung cấp công nghệ;</a:t>
            </a:r>
          </a:p>
          <a:p>
            <a:pPr marL="285750" indent="-285750">
              <a:buFont typeface="Arial" panose="020B0604020202020204" pitchFamily="34" charset="0"/>
              <a:buChar char="•"/>
            </a:pPr>
            <a:r>
              <a:rPr lang="de-DE" sz="1200" dirty="0"/>
              <a:t>Các chuyên gia khác.</a:t>
            </a:r>
          </a:p>
          <a:p>
            <a:pPr marL="285750" indent="-285750">
              <a:buFontTx/>
              <a:buChar char="-"/>
            </a:pPr>
            <a:endParaRPr lang="de-DE" sz="1600" dirty="0"/>
          </a:p>
        </p:txBody>
      </p:sp>
      <p:pic>
        <p:nvPicPr>
          <p:cNvPr id="15" name="Picture 14">
            <a:extLst>
              <a:ext uri="{FF2B5EF4-FFF2-40B4-BE49-F238E27FC236}">
                <a16:creationId xmlns:a16="http://schemas.microsoft.com/office/drawing/2014/main" id="{EA82B1DF-4BD1-2E4F-835C-F4E6DB54F4FA}"/>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661221" y="365125"/>
            <a:ext cx="1029194" cy="1101765"/>
          </a:xfrm>
          <a:prstGeom prst="rect">
            <a:avLst/>
          </a:prstGeom>
        </p:spPr>
      </p:pic>
      <p:sp>
        <p:nvSpPr>
          <p:cNvPr id="18" name="TextBox 17"/>
          <p:cNvSpPr txBox="1"/>
          <p:nvPr/>
        </p:nvSpPr>
        <p:spPr>
          <a:xfrm>
            <a:off x="2648081" y="1510678"/>
            <a:ext cx="2948244" cy="461665"/>
          </a:xfrm>
          <a:prstGeom prst="rect">
            <a:avLst/>
          </a:prstGeom>
          <a:noFill/>
        </p:spPr>
        <p:txBody>
          <a:bodyPr wrap="none" rtlCol="0">
            <a:spAutoFit/>
          </a:bodyPr>
          <a:lstStyle/>
          <a:p>
            <a:pPr algn="ctr"/>
            <a:r>
              <a:rPr lang="en-GB" sz="1200" b="1" dirty="0">
                <a:solidFill>
                  <a:schemeClr val="tx1">
                    <a:lumMod val="75000"/>
                  </a:schemeClr>
                </a:solidFill>
              </a:rPr>
              <a:t>ĐÀO TẠO RIÊNG VÀ ĐÀO TẠO NHÓM</a:t>
            </a:r>
          </a:p>
          <a:p>
            <a:pPr algn="ctr"/>
            <a:endParaRPr lang="en-GB" sz="400" b="1" dirty="0">
              <a:solidFill>
                <a:schemeClr val="bg1"/>
              </a:solidFill>
            </a:endParaRPr>
          </a:p>
          <a:p>
            <a:pPr algn="ctr"/>
            <a:r>
              <a:rPr lang="en-GB" sz="800" b="1" dirty="0">
                <a:solidFill>
                  <a:schemeClr val="bg1"/>
                </a:solidFill>
              </a:rPr>
              <a:t>THÁNG </a:t>
            </a:r>
            <a:r>
              <a:rPr lang="en-US" sz="800" b="1" dirty="0">
                <a:solidFill>
                  <a:schemeClr val="bg1"/>
                </a:solidFill>
              </a:rPr>
              <a:t>7</a:t>
            </a:r>
            <a:r>
              <a:rPr lang="en-GB" sz="800" b="1" dirty="0">
                <a:solidFill>
                  <a:schemeClr val="bg1"/>
                </a:solidFill>
              </a:rPr>
              <a:t> – THÁNG </a:t>
            </a:r>
            <a:r>
              <a:rPr lang="en-US" sz="800" b="1" dirty="0">
                <a:solidFill>
                  <a:schemeClr val="bg1"/>
                </a:solidFill>
              </a:rPr>
              <a:t>10</a:t>
            </a:r>
            <a:endParaRPr lang="en-GB" sz="800" b="1" dirty="0">
              <a:solidFill>
                <a:schemeClr val="bg1"/>
              </a:solidFill>
            </a:endParaRPr>
          </a:p>
        </p:txBody>
      </p:sp>
      <p:cxnSp>
        <p:nvCxnSpPr>
          <p:cNvPr id="19" name="Straight Connector 18"/>
          <p:cNvCxnSpPr/>
          <p:nvPr/>
        </p:nvCxnSpPr>
        <p:spPr>
          <a:xfrm flipV="1">
            <a:off x="442436" y="1484784"/>
            <a:ext cx="8306028" cy="2661"/>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2" name="Straight Connector 21"/>
          <p:cNvCxnSpPr/>
          <p:nvPr/>
        </p:nvCxnSpPr>
        <p:spPr>
          <a:xfrm>
            <a:off x="442436" y="1976369"/>
            <a:ext cx="8306028" cy="12471"/>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24" name="TextBox 23"/>
          <p:cNvSpPr txBox="1"/>
          <p:nvPr/>
        </p:nvSpPr>
        <p:spPr>
          <a:xfrm>
            <a:off x="367788" y="1510678"/>
            <a:ext cx="934871" cy="461665"/>
          </a:xfrm>
          <a:prstGeom prst="rect">
            <a:avLst/>
          </a:prstGeom>
          <a:noFill/>
        </p:spPr>
        <p:txBody>
          <a:bodyPr wrap="none" rtlCol="0">
            <a:spAutoFit/>
          </a:bodyPr>
          <a:lstStyle/>
          <a:p>
            <a:r>
              <a:rPr lang="en-GB" sz="1200" b="1" dirty="0">
                <a:solidFill>
                  <a:schemeClr val="tx1">
                    <a:lumMod val="75000"/>
                  </a:schemeClr>
                </a:solidFill>
              </a:rPr>
              <a:t>CHUẨN BỊ</a:t>
            </a:r>
            <a:endParaRPr lang="en-GB" sz="1100" b="1" dirty="0">
              <a:solidFill>
                <a:schemeClr val="tx1">
                  <a:lumMod val="75000"/>
                </a:schemeClr>
              </a:solidFill>
            </a:endParaRPr>
          </a:p>
          <a:p>
            <a:pPr algn="ctr"/>
            <a:endParaRPr lang="en-GB" sz="400" b="1" dirty="0">
              <a:solidFill>
                <a:schemeClr val="tx1">
                  <a:lumMod val="75000"/>
                </a:schemeClr>
              </a:solidFill>
            </a:endParaRPr>
          </a:p>
          <a:p>
            <a:pPr algn="ctr"/>
            <a:r>
              <a:rPr lang="en-GB" sz="800" b="1" dirty="0">
                <a:solidFill>
                  <a:schemeClr val="bg1"/>
                </a:solidFill>
              </a:rPr>
              <a:t>THÁNG </a:t>
            </a:r>
            <a:r>
              <a:rPr lang="en-US" sz="800" b="1" dirty="0">
                <a:solidFill>
                  <a:schemeClr val="bg1"/>
                </a:solidFill>
              </a:rPr>
              <a:t>6</a:t>
            </a:r>
            <a:endParaRPr lang="en-GB" sz="800" b="1" dirty="0">
              <a:solidFill>
                <a:schemeClr val="bg1"/>
              </a:solidFill>
            </a:endParaRPr>
          </a:p>
        </p:txBody>
      </p:sp>
      <p:sp>
        <p:nvSpPr>
          <p:cNvPr id="25" name="TextBox 24"/>
          <p:cNvSpPr txBox="1"/>
          <p:nvPr/>
        </p:nvSpPr>
        <p:spPr>
          <a:xfrm>
            <a:off x="6818065" y="1510678"/>
            <a:ext cx="1795624" cy="461665"/>
          </a:xfrm>
          <a:prstGeom prst="rect">
            <a:avLst/>
          </a:prstGeom>
          <a:noFill/>
        </p:spPr>
        <p:txBody>
          <a:bodyPr wrap="square" rtlCol="0">
            <a:spAutoFit/>
          </a:bodyPr>
          <a:lstStyle/>
          <a:p>
            <a:pPr algn="ctr"/>
            <a:r>
              <a:rPr lang="en-GB" sz="1200" b="1" dirty="0">
                <a:solidFill>
                  <a:schemeClr val="tx1">
                    <a:lumMod val="75000"/>
                  </a:schemeClr>
                </a:solidFill>
              </a:rPr>
              <a:t>TRIỂN KHAI</a:t>
            </a:r>
          </a:p>
          <a:p>
            <a:pPr algn="ctr"/>
            <a:endParaRPr lang="en-GB" sz="400" b="1" dirty="0">
              <a:solidFill>
                <a:schemeClr val="tx1">
                  <a:lumMod val="75000"/>
                </a:schemeClr>
              </a:solidFill>
            </a:endParaRPr>
          </a:p>
          <a:p>
            <a:pPr algn="ctr"/>
            <a:r>
              <a:rPr lang="en-GB" sz="800" b="1" dirty="0">
                <a:solidFill>
                  <a:schemeClr val="bg1"/>
                </a:solidFill>
              </a:rPr>
              <a:t>TỪ THÁNG </a:t>
            </a:r>
            <a:r>
              <a:rPr lang="en-US" sz="800" b="1" dirty="0">
                <a:solidFill>
                  <a:schemeClr val="bg1"/>
                </a:solidFill>
              </a:rPr>
              <a:t>10</a:t>
            </a:r>
            <a:endParaRPr lang="en-GB" sz="800" b="1" dirty="0">
              <a:solidFill>
                <a:schemeClr val="bg1"/>
              </a:solidFill>
            </a:endParaRPr>
          </a:p>
        </p:txBody>
      </p:sp>
    </p:spTree>
    <p:extLst>
      <p:ext uri="{BB962C8B-B14F-4D97-AF65-F5344CB8AC3E}">
        <p14:creationId xmlns:p14="http://schemas.microsoft.com/office/powerpoint/2010/main" val="564546205"/>
      </p:ext>
    </p:extLst>
  </p:cSld>
  <p:clrMapOvr>
    <a:masterClrMapping/>
  </p:clrMapOvr>
  <p:transition spd="slow">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H" sz="2800" dirty="0" err="1"/>
              <a:t>Những</a:t>
            </a:r>
            <a:r>
              <a:rPr lang="fr-CH" sz="2800" dirty="0"/>
              <a:t> </a:t>
            </a:r>
            <a:r>
              <a:rPr lang="fr-CH" sz="2800" dirty="0" err="1"/>
              <a:t>bước</a:t>
            </a:r>
            <a:r>
              <a:rPr lang="fr-CH" sz="2800" dirty="0"/>
              <a:t> </a:t>
            </a:r>
            <a:r>
              <a:rPr lang="fr-CH" sz="2800" dirty="0" err="1"/>
              <a:t>tiếp</a:t>
            </a:r>
            <a:r>
              <a:rPr lang="fr-CH" sz="2800" dirty="0"/>
              <a:t> </a:t>
            </a:r>
            <a:r>
              <a:rPr lang="fr-CH" sz="2800" dirty="0" err="1"/>
              <a:t>theo</a:t>
            </a:r>
            <a:r>
              <a:rPr lang="fr-CH" sz="2800" dirty="0"/>
              <a:t>- </a:t>
            </a:r>
            <a:r>
              <a:rPr lang="fr-CH" sz="2800" b="1" dirty="0" err="1"/>
              <a:t>Hợp</a:t>
            </a:r>
            <a:r>
              <a:rPr lang="fr-CH" sz="2800" b="1" dirty="0"/>
              <a:t> </a:t>
            </a:r>
            <a:r>
              <a:rPr lang="fr-CH" sz="2800" b="1" dirty="0" err="1"/>
              <a:t>phần</a:t>
            </a:r>
            <a:r>
              <a:rPr lang="fr-CH" sz="2800" b="1" dirty="0"/>
              <a:t> RECP</a:t>
            </a:r>
            <a:endParaRPr lang="fr-CH" sz="2800" i="1" dirty="0"/>
          </a:p>
        </p:txBody>
      </p:sp>
      <p:sp>
        <p:nvSpPr>
          <p:cNvPr id="3" name="Content Placeholder 2"/>
          <p:cNvSpPr>
            <a:spLocks noGrp="1"/>
          </p:cNvSpPr>
          <p:nvPr>
            <p:ph idx="1"/>
          </p:nvPr>
        </p:nvSpPr>
        <p:spPr>
          <a:xfrm>
            <a:off x="1869226" y="2115720"/>
            <a:ext cx="6807230" cy="3185487"/>
          </a:xfrm>
        </p:spPr>
        <p:txBody>
          <a:bodyPr>
            <a:normAutofit/>
          </a:bodyPr>
          <a:lstStyle/>
          <a:p>
            <a:pPr marL="214313" indent="-214313">
              <a:buFont typeface="Arial" panose="020B0604020202020204" pitchFamily="34" charset="0"/>
              <a:buChar char="•"/>
            </a:pPr>
            <a:r>
              <a:rPr lang="vi-VN" b="1" dirty="0"/>
              <a:t>Bắt đầu chương trình tư vấn trực tiếp với chuyên gia địa phương về sự phát triển của một Chiến lược RECP</a:t>
            </a:r>
            <a:endParaRPr lang="en-US" b="1" dirty="0"/>
          </a:p>
          <a:p>
            <a:pPr marL="611981" lvl="1" indent="-214313"/>
            <a:r>
              <a:rPr lang="fr-CH" sz="1200" dirty="0" err="1"/>
              <a:t>Rà</a:t>
            </a:r>
            <a:r>
              <a:rPr lang="fr-CH" sz="1200" dirty="0"/>
              <a:t> </a:t>
            </a:r>
            <a:r>
              <a:rPr lang="fr-CH" sz="1200" dirty="0" err="1"/>
              <a:t>soát</a:t>
            </a:r>
            <a:r>
              <a:rPr lang="fr-CH" sz="1200" dirty="0"/>
              <a:t> </a:t>
            </a:r>
            <a:r>
              <a:rPr lang="fr-CH" sz="1200" dirty="0" err="1"/>
              <a:t>trực</a:t>
            </a:r>
            <a:r>
              <a:rPr lang="fr-CH" sz="1200" dirty="0"/>
              <a:t> </a:t>
            </a:r>
            <a:r>
              <a:rPr lang="fr-CH" sz="1200" dirty="0" err="1"/>
              <a:t>tuyến</a:t>
            </a:r>
            <a:r>
              <a:rPr lang="fr-CH" sz="1200" dirty="0"/>
              <a:t> ban </a:t>
            </a:r>
            <a:r>
              <a:rPr lang="fr-CH" sz="1200" dirty="0" err="1"/>
              <a:t>đầu</a:t>
            </a:r>
            <a:endParaRPr lang="fr-CH" sz="1200" dirty="0"/>
          </a:p>
          <a:p>
            <a:pPr marL="611981" lvl="1" indent="-214313"/>
            <a:r>
              <a:rPr lang="fr-CH" sz="1200" dirty="0" err="1"/>
              <a:t>Đào</a:t>
            </a:r>
            <a:r>
              <a:rPr lang="fr-CH" sz="1200" dirty="0"/>
              <a:t> </a:t>
            </a:r>
            <a:r>
              <a:rPr lang="fr-CH" sz="1200" dirty="0" err="1"/>
              <a:t>tạo</a:t>
            </a:r>
            <a:r>
              <a:rPr lang="fr-CH" sz="1200" dirty="0"/>
              <a:t> </a:t>
            </a:r>
            <a:r>
              <a:rPr lang="fr-CH" sz="1200" dirty="0" err="1"/>
              <a:t>trực</a:t>
            </a:r>
            <a:r>
              <a:rPr lang="fr-CH" sz="1200" dirty="0"/>
              <a:t> </a:t>
            </a:r>
            <a:r>
              <a:rPr lang="fr-CH" sz="1200" dirty="0" err="1"/>
              <a:t>tuyến</a:t>
            </a:r>
            <a:r>
              <a:rPr lang="fr-CH" sz="1200" dirty="0"/>
              <a:t> </a:t>
            </a:r>
            <a:r>
              <a:rPr lang="fr-CH" sz="1200" dirty="0" err="1"/>
              <a:t>về</a:t>
            </a:r>
            <a:r>
              <a:rPr lang="fr-CH" sz="1200" dirty="0"/>
              <a:t> </a:t>
            </a:r>
            <a:r>
              <a:rPr lang="fr-CH" sz="1200" dirty="0" err="1"/>
              <a:t>sử</a:t>
            </a:r>
            <a:r>
              <a:rPr lang="fr-CH" sz="1200" dirty="0"/>
              <a:t> </a:t>
            </a:r>
            <a:r>
              <a:rPr lang="fr-CH" sz="1200" dirty="0" err="1"/>
              <a:t>dụng</a:t>
            </a:r>
            <a:r>
              <a:rPr lang="fr-CH" sz="1200" dirty="0"/>
              <a:t> </a:t>
            </a:r>
            <a:r>
              <a:rPr lang="fr-CH" sz="1200" dirty="0" err="1"/>
              <a:t>hiệu</a:t>
            </a:r>
            <a:r>
              <a:rPr lang="fr-CH" sz="1200" dirty="0"/>
              <a:t> </a:t>
            </a:r>
            <a:r>
              <a:rPr lang="fr-CH" sz="1200" dirty="0" err="1"/>
              <a:t>quả</a:t>
            </a:r>
            <a:r>
              <a:rPr lang="fr-CH" sz="1200" dirty="0"/>
              <a:t> </a:t>
            </a:r>
            <a:r>
              <a:rPr lang="fr-CH" sz="1200" dirty="0" err="1"/>
              <a:t>nguồn</a:t>
            </a:r>
            <a:r>
              <a:rPr lang="fr-CH" sz="1200" dirty="0"/>
              <a:t> </a:t>
            </a:r>
            <a:r>
              <a:rPr lang="fr-CH" sz="1200" dirty="0" err="1"/>
              <a:t>tài</a:t>
            </a:r>
            <a:r>
              <a:rPr lang="fr-CH" sz="1200" dirty="0"/>
              <a:t> </a:t>
            </a:r>
            <a:r>
              <a:rPr lang="fr-CH" sz="1200" dirty="0" err="1"/>
              <a:t>nguyên</a:t>
            </a:r>
            <a:endParaRPr lang="fr-CH" sz="1200" dirty="0"/>
          </a:p>
          <a:p>
            <a:pPr marL="611981" lvl="1" indent="-214313"/>
            <a:r>
              <a:rPr lang="fr-CH" sz="1200" dirty="0" err="1"/>
              <a:t>Tư</a:t>
            </a:r>
            <a:r>
              <a:rPr lang="fr-CH" sz="1200" dirty="0"/>
              <a:t> </a:t>
            </a:r>
            <a:r>
              <a:rPr lang="fr-CH" sz="1200" dirty="0" err="1"/>
              <a:t>vấn</a:t>
            </a:r>
            <a:r>
              <a:rPr lang="fr-CH" sz="1200" dirty="0"/>
              <a:t> </a:t>
            </a:r>
            <a:r>
              <a:rPr lang="fr-CH" sz="1200" dirty="0" err="1"/>
              <a:t>trực</a:t>
            </a:r>
            <a:r>
              <a:rPr lang="fr-CH" sz="1200" dirty="0"/>
              <a:t> </a:t>
            </a:r>
            <a:r>
              <a:rPr lang="fr-CH" sz="1200" dirty="0" err="1"/>
              <a:t>tiếp</a:t>
            </a:r>
            <a:r>
              <a:rPr lang="fr-CH" sz="1200" dirty="0"/>
              <a:t> </a:t>
            </a:r>
            <a:r>
              <a:rPr lang="fr-CH" sz="1200" dirty="0" err="1"/>
              <a:t>tại</a:t>
            </a:r>
            <a:r>
              <a:rPr lang="fr-CH" sz="1200" dirty="0"/>
              <a:t> </a:t>
            </a:r>
            <a:r>
              <a:rPr lang="fr-CH" sz="1200" dirty="0" err="1"/>
              <a:t>chỗ</a:t>
            </a:r>
            <a:endParaRPr lang="fr-CH" sz="1200" dirty="0"/>
          </a:p>
          <a:p>
            <a:pPr marL="611981" lvl="1" indent="-214313"/>
            <a:r>
              <a:rPr lang="fr-CH" sz="1200" dirty="0" err="1"/>
              <a:t>Phát</a:t>
            </a:r>
            <a:r>
              <a:rPr lang="fr-CH" sz="1200" dirty="0"/>
              <a:t> </a:t>
            </a:r>
            <a:r>
              <a:rPr lang="fr-CH" sz="1200" dirty="0" err="1"/>
              <a:t>triển</a:t>
            </a:r>
            <a:r>
              <a:rPr lang="fr-CH" sz="1200" dirty="0"/>
              <a:t> </a:t>
            </a:r>
            <a:r>
              <a:rPr lang="fr-CH" sz="1200" dirty="0" err="1"/>
              <a:t>một</a:t>
            </a:r>
            <a:r>
              <a:rPr lang="fr-CH" sz="1200" dirty="0"/>
              <a:t> </a:t>
            </a:r>
            <a:r>
              <a:rPr lang="fr-CH" sz="1200" dirty="0" err="1"/>
              <a:t>chiến</a:t>
            </a:r>
            <a:r>
              <a:rPr lang="fr-CH" sz="1200" dirty="0"/>
              <a:t> </a:t>
            </a:r>
            <a:r>
              <a:rPr lang="fr-CH" sz="1200" dirty="0" err="1"/>
              <a:t>lược</a:t>
            </a:r>
            <a:r>
              <a:rPr lang="fr-CH" sz="1200" dirty="0"/>
              <a:t> RECP.</a:t>
            </a:r>
            <a:r>
              <a:rPr lang="en-US" sz="1200" dirty="0"/>
              <a:t> </a:t>
            </a:r>
          </a:p>
          <a:p>
            <a:pPr marL="214313" indent="-214313">
              <a:buFont typeface="Arial" panose="020B0604020202020204" pitchFamily="34" charset="0"/>
              <a:buChar char="•"/>
            </a:pPr>
            <a:r>
              <a:rPr lang="vi-VN" b="1" dirty="0"/>
              <a:t>Người hướng dẫn hoàn thiện </a:t>
            </a:r>
            <a:r>
              <a:rPr lang="en-US" b="1" dirty="0" err="1"/>
              <a:t>các</a:t>
            </a:r>
            <a:r>
              <a:rPr lang="en-US" b="1" dirty="0"/>
              <a:t> </a:t>
            </a:r>
            <a:r>
              <a:rPr lang="vi-VN" b="1" dirty="0"/>
              <a:t>Chiến lược RECP và bàn giao chiến lược với các DNNVV hưởng lợi</a:t>
            </a:r>
            <a:endParaRPr lang="en-US" b="1" dirty="0"/>
          </a:p>
          <a:p>
            <a:pPr marL="214313" indent="-214313">
              <a:buFont typeface="Arial" panose="020B0604020202020204" pitchFamily="34" charset="0"/>
              <a:buChar char="•"/>
            </a:pPr>
            <a:r>
              <a:rPr lang="vi-VN" b="1" dirty="0"/>
              <a:t>Triển khai các Chiến lược RECP thông qua tiếp cận tài chính, công nghệ và các nhà cung cấp dịch vụ</a:t>
            </a:r>
            <a:endParaRPr lang="en-US" b="1" dirty="0"/>
          </a:p>
        </p:txBody>
      </p:sp>
      <p:sp>
        <p:nvSpPr>
          <p:cNvPr id="4" name="Rectangle 3"/>
          <p:cNvSpPr/>
          <p:nvPr/>
        </p:nvSpPr>
        <p:spPr>
          <a:xfrm>
            <a:off x="185738" y="2021682"/>
            <a:ext cx="107156" cy="3139690"/>
          </a:xfrm>
          <a:prstGeom prst="rect">
            <a:avLst/>
          </a:prstGeom>
          <a:solidFill>
            <a:schemeClr val="bg2">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sz="1350"/>
          </a:p>
        </p:txBody>
      </p:sp>
      <p:sp>
        <p:nvSpPr>
          <p:cNvPr id="6" name="Oval 5"/>
          <p:cNvSpPr/>
          <p:nvPr/>
        </p:nvSpPr>
        <p:spPr>
          <a:xfrm>
            <a:off x="158177" y="2222695"/>
            <a:ext cx="162277" cy="1571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sz="1350"/>
          </a:p>
        </p:txBody>
      </p:sp>
      <p:sp>
        <p:nvSpPr>
          <p:cNvPr id="8" name="Oval 7"/>
          <p:cNvSpPr/>
          <p:nvPr/>
        </p:nvSpPr>
        <p:spPr>
          <a:xfrm>
            <a:off x="158177" y="3813431"/>
            <a:ext cx="162277" cy="1571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sz="1350"/>
          </a:p>
        </p:txBody>
      </p:sp>
      <p:sp>
        <p:nvSpPr>
          <p:cNvPr id="9" name="Oval 8"/>
          <p:cNvSpPr/>
          <p:nvPr/>
        </p:nvSpPr>
        <p:spPr>
          <a:xfrm>
            <a:off x="158177" y="4406464"/>
            <a:ext cx="162277" cy="1571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sz="1350"/>
          </a:p>
        </p:txBody>
      </p:sp>
      <p:sp>
        <p:nvSpPr>
          <p:cNvPr id="12" name="TextBox 11"/>
          <p:cNvSpPr txBox="1"/>
          <p:nvPr/>
        </p:nvSpPr>
        <p:spPr>
          <a:xfrm>
            <a:off x="442911" y="2159562"/>
            <a:ext cx="1308322" cy="300082"/>
          </a:xfrm>
          <a:prstGeom prst="rect">
            <a:avLst/>
          </a:prstGeom>
          <a:noFill/>
        </p:spPr>
        <p:txBody>
          <a:bodyPr wrap="square" rtlCol="0">
            <a:spAutoFit/>
          </a:bodyPr>
          <a:lstStyle/>
          <a:p>
            <a:r>
              <a:rPr lang="fr-CH" sz="1350" b="1" dirty="0">
                <a:solidFill>
                  <a:schemeClr val="tx2"/>
                </a:solidFill>
              </a:rPr>
              <a:t>Q3 2020</a:t>
            </a:r>
          </a:p>
        </p:txBody>
      </p:sp>
      <p:sp>
        <p:nvSpPr>
          <p:cNvPr id="14" name="TextBox 13"/>
          <p:cNvSpPr txBox="1"/>
          <p:nvPr/>
        </p:nvSpPr>
        <p:spPr>
          <a:xfrm>
            <a:off x="442910" y="3741971"/>
            <a:ext cx="1453875" cy="300082"/>
          </a:xfrm>
          <a:prstGeom prst="rect">
            <a:avLst/>
          </a:prstGeom>
          <a:noFill/>
        </p:spPr>
        <p:txBody>
          <a:bodyPr wrap="square" rtlCol="0">
            <a:spAutoFit/>
          </a:bodyPr>
          <a:lstStyle/>
          <a:p>
            <a:r>
              <a:rPr lang="fr-CH" sz="1350" b="1" dirty="0">
                <a:solidFill>
                  <a:schemeClr val="tx2"/>
                </a:solidFill>
              </a:rPr>
              <a:t>Q4 2020</a:t>
            </a:r>
          </a:p>
        </p:txBody>
      </p:sp>
      <p:sp>
        <p:nvSpPr>
          <p:cNvPr id="15" name="TextBox 14"/>
          <p:cNvSpPr txBox="1"/>
          <p:nvPr/>
        </p:nvSpPr>
        <p:spPr>
          <a:xfrm>
            <a:off x="456690" y="4231130"/>
            <a:ext cx="1262519" cy="300082"/>
          </a:xfrm>
          <a:prstGeom prst="rect">
            <a:avLst/>
          </a:prstGeom>
          <a:noFill/>
        </p:spPr>
        <p:txBody>
          <a:bodyPr wrap="square" rtlCol="0">
            <a:spAutoFit/>
          </a:bodyPr>
          <a:lstStyle/>
          <a:p>
            <a:r>
              <a:rPr lang="fr-CH" sz="1350" b="1" dirty="0" err="1">
                <a:solidFill>
                  <a:schemeClr val="tx2"/>
                </a:solidFill>
              </a:rPr>
              <a:t>Từ</a:t>
            </a:r>
            <a:r>
              <a:rPr lang="fr-CH" sz="1350" b="1" dirty="0">
                <a:solidFill>
                  <a:schemeClr val="tx2"/>
                </a:solidFill>
              </a:rPr>
              <a:t> Q4 2020 </a:t>
            </a:r>
          </a:p>
        </p:txBody>
      </p:sp>
      <p:pic>
        <p:nvPicPr>
          <p:cNvPr id="16" name="Picture 15">
            <a:extLst>
              <a:ext uri="{FF2B5EF4-FFF2-40B4-BE49-F238E27FC236}">
                <a16:creationId xmlns:a16="http://schemas.microsoft.com/office/drawing/2014/main" id="{4A85A8E1-F487-0746-A9D1-6193E0D9A46A}"/>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7661221" y="365125"/>
            <a:ext cx="1029194" cy="1101765"/>
          </a:xfrm>
          <a:prstGeom prst="rect">
            <a:avLst/>
          </a:prstGeom>
        </p:spPr>
      </p:pic>
    </p:spTree>
    <p:extLst>
      <p:ext uri="{BB962C8B-B14F-4D97-AF65-F5344CB8AC3E}">
        <p14:creationId xmlns:p14="http://schemas.microsoft.com/office/powerpoint/2010/main" val="576828362"/>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FEA213-9637-224B-883C-7E1C643ED597}"/>
              </a:ext>
            </a:extLst>
          </p:cNvPr>
          <p:cNvSpPr>
            <a:spLocks noGrp="1"/>
          </p:cNvSpPr>
          <p:nvPr>
            <p:ph type="title"/>
          </p:nvPr>
        </p:nvSpPr>
        <p:spPr>
          <a:xfrm>
            <a:off x="348014" y="527474"/>
            <a:ext cx="8184426" cy="552471"/>
          </a:xfrm>
        </p:spPr>
        <p:txBody>
          <a:bodyPr/>
          <a:lstStyle/>
          <a:p>
            <a:r>
              <a:rPr lang="de-DE" sz="2800" dirty="0"/>
              <a:t>Phương pháp RECP cua ITC hiện đang triển khai</a:t>
            </a:r>
          </a:p>
        </p:txBody>
      </p:sp>
      <p:pic>
        <p:nvPicPr>
          <p:cNvPr id="15" name="Picture 14" descr="A close up of a map&#10;&#10;Description automatically generated">
            <a:extLst>
              <a:ext uri="{FF2B5EF4-FFF2-40B4-BE49-F238E27FC236}">
                <a16:creationId xmlns:a16="http://schemas.microsoft.com/office/drawing/2014/main" id="{EA119C5C-7CE9-F541-BAE1-0C95DC7394C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550" y="1556793"/>
            <a:ext cx="8483868" cy="3384376"/>
          </a:xfrm>
          <a:prstGeom prst="rect">
            <a:avLst/>
          </a:prstGeom>
        </p:spPr>
      </p:pic>
      <p:sp>
        <p:nvSpPr>
          <p:cNvPr id="3" name="TextBox 2">
            <a:extLst>
              <a:ext uri="{FF2B5EF4-FFF2-40B4-BE49-F238E27FC236}">
                <a16:creationId xmlns:a16="http://schemas.microsoft.com/office/drawing/2014/main" id="{F1FA9F90-D7FC-3548-9CA5-E1D094BB95BA}"/>
              </a:ext>
            </a:extLst>
          </p:cNvPr>
          <p:cNvSpPr txBox="1"/>
          <p:nvPr/>
        </p:nvSpPr>
        <p:spPr>
          <a:xfrm>
            <a:off x="382326" y="5094851"/>
            <a:ext cx="8483092" cy="923330"/>
          </a:xfrm>
          <a:prstGeom prst="rect">
            <a:avLst/>
          </a:prstGeom>
          <a:noFill/>
        </p:spPr>
        <p:txBody>
          <a:bodyPr wrap="square" rtlCol="0">
            <a:spAutoFit/>
          </a:bodyPr>
          <a:lstStyle/>
          <a:p>
            <a:pPr marL="285750" indent="-285750" algn="just">
              <a:buFont typeface="Wingdings" pitchFamily="2" charset="2"/>
              <a:buChar char="à"/>
            </a:pPr>
            <a:r>
              <a:rPr lang="vi-VN" dirty="0">
                <a:sym typeface="Wingdings" pitchFamily="2" charset="2"/>
              </a:rPr>
              <a:t>ITC đang triển khai Phương pháp RECP tại </a:t>
            </a:r>
            <a:r>
              <a:rPr lang="vi-VN" b="1" dirty="0">
                <a:solidFill>
                  <a:schemeClr val="tx2"/>
                </a:solidFill>
                <a:sym typeface="Wingdings" pitchFamily="2" charset="2"/>
              </a:rPr>
              <a:t>12 quốc gia </a:t>
            </a:r>
            <a:r>
              <a:rPr lang="vi-VN" dirty="0">
                <a:sym typeface="Wingdings" pitchFamily="2" charset="2"/>
              </a:rPr>
              <a:t>đem lại lợi cho khoảng </a:t>
            </a:r>
            <a:r>
              <a:rPr lang="vi-VN" b="1" dirty="0">
                <a:solidFill>
                  <a:schemeClr val="tx2"/>
                </a:solidFill>
                <a:sym typeface="Wingdings" pitchFamily="2" charset="2"/>
              </a:rPr>
              <a:t>200 doanh nghiệp nhỏ và vừa (DNNVV), </a:t>
            </a:r>
            <a:r>
              <a:rPr lang="vi-VN" dirty="0">
                <a:sym typeface="Wingdings" pitchFamily="2" charset="2"/>
              </a:rPr>
              <a:t>và </a:t>
            </a:r>
            <a:r>
              <a:rPr lang="vi-VN" b="1" dirty="0">
                <a:solidFill>
                  <a:schemeClr val="tx2"/>
                </a:solidFill>
                <a:sym typeface="Wingdings" pitchFamily="2" charset="2"/>
              </a:rPr>
              <a:t>4 quốc gia </a:t>
            </a:r>
            <a:r>
              <a:rPr lang="vi-VN" dirty="0">
                <a:sym typeface="Wingdings" pitchFamily="2" charset="2"/>
              </a:rPr>
              <a:t>khác với </a:t>
            </a:r>
            <a:r>
              <a:rPr lang="vi-VN" b="1" dirty="0">
                <a:solidFill>
                  <a:schemeClr val="tx2"/>
                </a:solidFill>
                <a:sym typeface="Wingdings" pitchFamily="2" charset="2"/>
              </a:rPr>
              <a:t>60 DNNVV </a:t>
            </a:r>
            <a:r>
              <a:rPr lang="vi-VN" dirty="0">
                <a:sym typeface="Wingdings" pitchFamily="2" charset="2"/>
              </a:rPr>
              <a:t>vào năm 2020. </a:t>
            </a:r>
            <a:endParaRPr lang="de-DE" dirty="0">
              <a:sym typeface="Wingdings" pitchFamily="2" charset="2"/>
            </a:endParaRPr>
          </a:p>
        </p:txBody>
      </p:sp>
    </p:spTree>
    <p:extLst>
      <p:ext uri="{BB962C8B-B14F-4D97-AF65-F5344CB8AC3E}">
        <p14:creationId xmlns:p14="http://schemas.microsoft.com/office/powerpoint/2010/main" val="3686353328"/>
      </p:ext>
    </p:extLst>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p:cNvSpPr/>
          <p:nvPr/>
        </p:nvSpPr>
        <p:spPr bwMode="auto">
          <a:xfrm>
            <a:off x="292608" y="2195057"/>
            <a:ext cx="8558783" cy="3853480"/>
          </a:xfrm>
          <a:prstGeom prst="rect">
            <a:avLst/>
          </a:prstGeom>
          <a:no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1" i="0" u="none" strike="noStrike" cap="none" normalizeH="0" baseline="0" dirty="0" err="1">
              <a:ln>
                <a:noFill/>
              </a:ln>
              <a:solidFill>
                <a:schemeClr val="tx2"/>
              </a:solidFill>
              <a:effectLst/>
              <a:latin typeface="Arial" charset="0"/>
            </a:endParaRPr>
          </a:p>
        </p:txBody>
      </p:sp>
      <p:sp>
        <p:nvSpPr>
          <p:cNvPr id="4" name="Title 3"/>
          <p:cNvSpPr>
            <a:spLocks noGrp="1"/>
          </p:cNvSpPr>
          <p:nvPr>
            <p:ph type="title"/>
          </p:nvPr>
        </p:nvSpPr>
        <p:spPr>
          <a:xfrm>
            <a:off x="348015" y="527478"/>
            <a:ext cx="7464345" cy="552471"/>
          </a:xfrm>
        </p:spPr>
        <p:txBody>
          <a:bodyPr/>
          <a:lstStyle/>
          <a:p>
            <a:r>
              <a:rPr lang="fr-FR" sz="2800" dirty="0" err="1"/>
              <a:t>Hợp</a:t>
            </a:r>
            <a:r>
              <a:rPr lang="fr-FR" sz="2800" dirty="0"/>
              <a:t> </a:t>
            </a:r>
            <a:r>
              <a:rPr lang="fr-FR" sz="2800" dirty="0" err="1"/>
              <a:t>tác</a:t>
            </a:r>
            <a:r>
              <a:rPr lang="fr-FR" sz="2800" dirty="0"/>
              <a:t> </a:t>
            </a:r>
            <a:r>
              <a:rPr lang="fr-FR" sz="2800" dirty="0" err="1"/>
              <a:t>theo</a:t>
            </a:r>
            <a:r>
              <a:rPr lang="fr-FR" sz="2800" dirty="0"/>
              <a:t> </a:t>
            </a:r>
            <a:r>
              <a:rPr lang="fr-FR" sz="2800" dirty="0" err="1"/>
              <a:t>chuỗi</a:t>
            </a:r>
            <a:r>
              <a:rPr lang="fr-FR" sz="2800" dirty="0"/>
              <a:t> </a:t>
            </a:r>
            <a:r>
              <a:rPr lang="fr-FR" sz="2800" dirty="0" err="1"/>
              <a:t>giá</a:t>
            </a:r>
            <a:r>
              <a:rPr lang="fr-FR" sz="2800" dirty="0"/>
              <a:t> </a:t>
            </a:r>
            <a:r>
              <a:rPr lang="fr-FR" sz="2800" dirty="0" err="1"/>
              <a:t>trị</a:t>
            </a:r>
            <a:r>
              <a:rPr lang="fr-FR" sz="2800" dirty="0"/>
              <a:t> </a:t>
            </a:r>
            <a:r>
              <a:rPr lang="fr-FR" sz="2800" dirty="0" err="1"/>
              <a:t>quốc</a:t>
            </a:r>
            <a:r>
              <a:rPr lang="fr-FR" sz="2800" dirty="0"/>
              <a:t> </a:t>
            </a:r>
            <a:r>
              <a:rPr lang="fr-FR" sz="2800" dirty="0" err="1"/>
              <a:t>tế</a:t>
            </a:r>
            <a:endParaRPr lang="en-US" sz="2800" dirty="0"/>
          </a:p>
        </p:txBody>
      </p:sp>
      <p:grpSp>
        <p:nvGrpSpPr>
          <p:cNvPr id="6" name="Group 5"/>
          <p:cNvGrpSpPr/>
          <p:nvPr/>
        </p:nvGrpSpPr>
        <p:grpSpPr>
          <a:xfrm>
            <a:off x="1875016" y="878420"/>
            <a:ext cx="5292328" cy="4216010"/>
            <a:chOff x="1135707" y="1340768"/>
            <a:chExt cx="5497517" cy="3384376"/>
          </a:xfrm>
        </p:grpSpPr>
        <p:grpSp>
          <p:nvGrpSpPr>
            <p:cNvPr id="2" name="Group 1"/>
            <p:cNvGrpSpPr/>
            <p:nvPr/>
          </p:nvGrpSpPr>
          <p:grpSpPr>
            <a:xfrm>
              <a:off x="1135707" y="1340768"/>
              <a:ext cx="5497517" cy="3384376"/>
              <a:chOff x="2105025" y="1663700"/>
              <a:chExt cx="5516563" cy="5097463"/>
            </a:xfrm>
            <a:solidFill>
              <a:schemeClr val="bg1">
                <a:lumMod val="40000"/>
                <a:lumOff val="60000"/>
              </a:schemeClr>
            </a:solidFill>
          </p:grpSpPr>
          <p:sp>
            <p:nvSpPr>
              <p:cNvPr id="40" name="Freeform 5"/>
              <p:cNvSpPr>
                <a:spLocks/>
              </p:cNvSpPr>
              <p:nvPr/>
            </p:nvSpPr>
            <p:spPr bwMode="gray">
              <a:xfrm>
                <a:off x="4872038" y="4727575"/>
                <a:ext cx="2149475" cy="2033588"/>
              </a:xfrm>
              <a:custGeom>
                <a:avLst/>
                <a:gdLst>
                  <a:gd name="T0" fmla="*/ 1427 w 1427"/>
                  <a:gd name="T1" fmla="*/ 327 h 1364"/>
                  <a:gd name="T2" fmla="*/ 1012 w 1427"/>
                  <a:gd name="T3" fmla="*/ 312 h 1364"/>
                  <a:gd name="T4" fmla="*/ 804 w 1427"/>
                  <a:gd name="T5" fmla="*/ 0 h 1364"/>
                  <a:gd name="T6" fmla="*/ 248 w 1427"/>
                  <a:gd name="T7" fmla="*/ 488 h 1364"/>
                  <a:gd name="T8" fmla="*/ 240 w 1427"/>
                  <a:gd name="T9" fmla="*/ 336 h 1364"/>
                  <a:gd name="T10" fmla="*/ 0 w 1427"/>
                  <a:gd name="T11" fmla="*/ 876 h 1364"/>
                  <a:gd name="T12" fmla="*/ 296 w 1427"/>
                  <a:gd name="T13" fmla="*/ 1364 h 1364"/>
                  <a:gd name="T14" fmla="*/ 292 w 1427"/>
                  <a:gd name="T15" fmla="*/ 1212 h 1364"/>
                  <a:gd name="T16" fmla="*/ 1427 w 1427"/>
                  <a:gd name="T17" fmla="*/ 327 h 136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27"/>
                  <a:gd name="T28" fmla="*/ 0 h 1364"/>
                  <a:gd name="T29" fmla="*/ 1427 w 1427"/>
                  <a:gd name="T30" fmla="*/ 1364 h 136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27" h="1364">
                    <a:moveTo>
                      <a:pt x="1427" y="327"/>
                    </a:moveTo>
                    <a:lnTo>
                      <a:pt x="1012" y="312"/>
                    </a:lnTo>
                    <a:lnTo>
                      <a:pt x="804" y="0"/>
                    </a:lnTo>
                    <a:cubicBezTo>
                      <a:pt x="669" y="251"/>
                      <a:pt x="518" y="399"/>
                      <a:pt x="248" y="488"/>
                    </a:cubicBezTo>
                    <a:lnTo>
                      <a:pt x="240" y="336"/>
                    </a:lnTo>
                    <a:lnTo>
                      <a:pt x="0" y="876"/>
                    </a:lnTo>
                    <a:lnTo>
                      <a:pt x="296" y="1364"/>
                    </a:lnTo>
                    <a:lnTo>
                      <a:pt x="292" y="1212"/>
                    </a:lnTo>
                    <a:cubicBezTo>
                      <a:pt x="382" y="1164"/>
                      <a:pt x="993" y="1174"/>
                      <a:pt x="1427" y="327"/>
                    </a:cubicBezTo>
                    <a:close/>
                  </a:path>
                </a:pathLst>
              </a:custGeom>
              <a:grpFill/>
              <a:ln w="12700" cap="flat" cmpd="sng">
                <a:solidFill>
                  <a:srgbClr val="FFFFFF"/>
                </a:solidFill>
                <a:prstDash val="solid"/>
                <a:round/>
                <a:headEnd type="none" w="sm" len="sm"/>
                <a:tailEnd type="none" w="sm" len="sm"/>
              </a:ln>
            </p:spPr>
            <p:txBody>
              <a:bodyPr lIns="84746" tIns="42373" rIns="84746" bIns="42373" anchor="ctr"/>
              <a:lstStyle/>
              <a:p>
                <a:endParaRPr lang="en-US" sz="1400" dirty="0">
                  <a:solidFill>
                    <a:schemeClr val="bg2"/>
                  </a:solidFill>
                  <a:latin typeface="Optima" pitchFamily="2" charset="0"/>
                </a:endParaRPr>
              </a:p>
            </p:txBody>
          </p:sp>
          <p:sp>
            <p:nvSpPr>
              <p:cNvPr id="41" name="Text Box 6"/>
              <p:cNvSpPr txBox="1">
                <a:spLocks noChangeArrowheads="1"/>
              </p:cNvSpPr>
              <p:nvPr/>
            </p:nvSpPr>
            <p:spPr bwMode="gray">
              <a:xfrm>
                <a:off x="5188864" y="5451504"/>
                <a:ext cx="1480898" cy="580296"/>
              </a:xfrm>
              <a:prstGeom prst="rect">
                <a:avLst/>
              </a:prstGeom>
              <a:noFill/>
              <a:ln w="9525">
                <a:noFill/>
                <a:miter lim="800000"/>
                <a:headEnd/>
                <a:tailEnd/>
              </a:ln>
            </p:spPr>
            <p:txBody>
              <a:bodyPr wrap="square" lIns="84746" tIns="42373" rIns="84746" bIns="42373" anchor="ctr">
                <a:spAutoFit/>
              </a:bodyPr>
              <a:lstStyle/>
              <a:p>
                <a:pPr algn="ctr" defTabSz="881063"/>
                <a:r>
                  <a:rPr lang="en-US" sz="1200" dirty="0" err="1">
                    <a:solidFill>
                      <a:schemeClr val="bg2"/>
                    </a:solidFill>
                    <a:latin typeface="Optima" pitchFamily="2" charset="0"/>
                  </a:rPr>
                  <a:t>Các</a:t>
                </a:r>
                <a:r>
                  <a:rPr lang="en-US" sz="1200" dirty="0">
                    <a:solidFill>
                      <a:schemeClr val="bg2"/>
                    </a:solidFill>
                    <a:latin typeface="Optima" pitchFamily="2" charset="0"/>
                  </a:rPr>
                  <a:t> </a:t>
                </a:r>
                <a:r>
                  <a:rPr lang="en-US" sz="1200" dirty="0" err="1">
                    <a:solidFill>
                      <a:schemeClr val="bg2"/>
                    </a:solidFill>
                    <a:latin typeface="Optima" pitchFamily="2" charset="0"/>
                  </a:rPr>
                  <a:t>bên</a:t>
                </a:r>
                <a:r>
                  <a:rPr lang="en-US" sz="1200" dirty="0">
                    <a:solidFill>
                      <a:schemeClr val="bg2"/>
                    </a:solidFill>
                    <a:latin typeface="Optima" pitchFamily="2" charset="0"/>
                  </a:rPr>
                  <a:t> </a:t>
                </a:r>
                <a:r>
                  <a:rPr lang="en-US" sz="1200" dirty="0" err="1">
                    <a:solidFill>
                      <a:schemeClr val="bg2"/>
                    </a:solidFill>
                    <a:latin typeface="Optima" pitchFamily="2" charset="0"/>
                  </a:rPr>
                  <a:t>liên</a:t>
                </a:r>
                <a:r>
                  <a:rPr lang="en-US" sz="1200" dirty="0">
                    <a:solidFill>
                      <a:schemeClr val="bg2"/>
                    </a:solidFill>
                    <a:latin typeface="Optima" pitchFamily="2" charset="0"/>
                  </a:rPr>
                  <a:t> </a:t>
                </a:r>
                <a:r>
                  <a:rPr lang="en-US" sz="1200" dirty="0" err="1">
                    <a:solidFill>
                      <a:schemeClr val="bg2"/>
                    </a:solidFill>
                    <a:latin typeface="Optima" pitchFamily="2" charset="0"/>
                  </a:rPr>
                  <a:t>quan</a:t>
                </a:r>
                <a:r>
                  <a:rPr lang="en-US" sz="1200" dirty="0">
                    <a:solidFill>
                      <a:schemeClr val="bg2"/>
                    </a:solidFill>
                    <a:latin typeface="Optima" pitchFamily="2" charset="0"/>
                  </a:rPr>
                  <a:t> </a:t>
                </a:r>
                <a:r>
                  <a:rPr lang="en-US" sz="1200" dirty="0" err="1">
                    <a:solidFill>
                      <a:schemeClr val="bg2"/>
                    </a:solidFill>
                    <a:latin typeface="Optima" pitchFamily="2" charset="0"/>
                  </a:rPr>
                  <a:t>khác</a:t>
                </a:r>
                <a:endParaRPr lang="en-US" sz="1200" dirty="0">
                  <a:solidFill>
                    <a:schemeClr val="bg2"/>
                  </a:solidFill>
                  <a:latin typeface="Optima" pitchFamily="2" charset="0"/>
                </a:endParaRPr>
              </a:p>
            </p:txBody>
          </p:sp>
          <p:sp>
            <p:nvSpPr>
              <p:cNvPr id="42" name="Freeform 8"/>
              <p:cNvSpPr>
                <a:spLocks/>
              </p:cNvSpPr>
              <p:nvPr/>
            </p:nvSpPr>
            <p:spPr bwMode="gray">
              <a:xfrm>
                <a:off x="2833688" y="5049838"/>
                <a:ext cx="2260600" cy="1633537"/>
              </a:xfrm>
              <a:custGeom>
                <a:avLst/>
                <a:gdLst>
                  <a:gd name="T0" fmla="*/ 1473 w 1473"/>
                  <a:gd name="T1" fmla="*/ 989 h 1075"/>
                  <a:gd name="T2" fmla="*/ 1261 w 1473"/>
                  <a:gd name="T3" fmla="*/ 635 h 1075"/>
                  <a:gd name="T4" fmla="*/ 1402 w 1473"/>
                  <a:gd name="T5" fmla="*/ 306 h 1075"/>
                  <a:gd name="T6" fmla="*/ 728 w 1473"/>
                  <a:gd name="T7" fmla="*/ 78 h 1075"/>
                  <a:gd name="T8" fmla="*/ 867 w 1473"/>
                  <a:gd name="T9" fmla="*/ 0 h 1075"/>
                  <a:gd name="T10" fmla="*/ 285 w 1473"/>
                  <a:gd name="T11" fmla="*/ 57 h 1075"/>
                  <a:gd name="T12" fmla="*/ 0 w 1473"/>
                  <a:gd name="T13" fmla="*/ 553 h 1075"/>
                  <a:gd name="T14" fmla="*/ 127 w 1473"/>
                  <a:gd name="T15" fmla="*/ 463 h 1075"/>
                  <a:gd name="T16" fmla="*/ 1473 w 1473"/>
                  <a:gd name="T17" fmla="*/ 989 h 107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73"/>
                  <a:gd name="T28" fmla="*/ 0 h 1075"/>
                  <a:gd name="T29" fmla="*/ 1473 w 1473"/>
                  <a:gd name="T30" fmla="*/ 1075 h 107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73" h="1075">
                    <a:moveTo>
                      <a:pt x="1473" y="989"/>
                    </a:moveTo>
                    <a:lnTo>
                      <a:pt x="1261" y="635"/>
                    </a:lnTo>
                    <a:lnTo>
                      <a:pt x="1402" y="306"/>
                    </a:lnTo>
                    <a:cubicBezTo>
                      <a:pt x="1124" y="326"/>
                      <a:pt x="943" y="255"/>
                      <a:pt x="728" y="78"/>
                    </a:cubicBezTo>
                    <a:lnTo>
                      <a:pt x="867" y="0"/>
                    </a:lnTo>
                    <a:lnTo>
                      <a:pt x="285" y="57"/>
                    </a:lnTo>
                    <a:lnTo>
                      <a:pt x="0" y="553"/>
                    </a:lnTo>
                    <a:lnTo>
                      <a:pt x="127" y="463"/>
                    </a:lnTo>
                    <a:cubicBezTo>
                      <a:pt x="215" y="512"/>
                      <a:pt x="543" y="1075"/>
                      <a:pt x="1473" y="989"/>
                    </a:cubicBezTo>
                    <a:close/>
                  </a:path>
                </a:pathLst>
              </a:custGeom>
              <a:grpFill/>
              <a:ln w="12700" cap="flat" cmpd="sng">
                <a:solidFill>
                  <a:srgbClr val="FFFFFF"/>
                </a:solidFill>
                <a:prstDash val="solid"/>
                <a:round/>
                <a:headEnd type="none" w="sm" len="sm"/>
                <a:tailEnd type="none" w="sm" len="sm"/>
              </a:ln>
            </p:spPr>
            <p:txBody>
              <a:bodyPr lIns="84746" tIns="42373" rIns="84746" bIns="42373" anchor="ctr"/>
              <a:lstStyle/>
              <a:p>
                <a:endParaRPr lang="en-US" sz="1400" dirty="0">
                  <a:solidFill>
                    <a:schemeClr val="bg2"/>
                  </a:solidFill>
                  <a:latin typeface="Optima" pitchFamily="2" charset="0"/>
                </a:endParaRPr>
              </a:p>
            </p:txBody>
          </p:sp>
          <p:sp>
            <p:nvSpPr>
              <p:cNvPr id="43" name="Text Box 9"/>
              <p:cNvSpPr txBox="1">
                <a:spLocks noChangeArrowheads="1"/>
              </p:cNvSpPr>
              <p:nvPr/>
            </p:nvSpPr>
            <p:spPr bwMode="gray">
              <a:xfrm>
                <a:off x="3328988" y="5626773"/>
                <a:ext cx="1381125" cy="344729"/>
              </a:xfrm>
              <a:prstGeom prst="rect">
                <a:avLst/>
              </a:prstGeom>
              <a:noFill/>
              <a:ln w="9525">
                <a:noFill/>
                <a:miter lim="800000"/>
                <a:headEnd/>
                <a:tailEnd/>
              </a:ln>
            </p:spPr>
            <p:txBody>
              <a:bodyPr lIns="84746" tIns="42373" rIns="84746" bIns="42373" anchor="ctr">
                <a:spAutoFit/>
              </a:bodyPr>
              <a:lstStyle/>
              <a:p>
                <a:pPr algn="ctr" defTabSz="881063"/>
                <a:r>
                  <a:rPr lang="en-US" sz="1200" dirty="0" err="1">
                    <a:solidFill>
                      <a:schemeClr val="bg2"/>
                    </a:solidFill>
                    <a:latin typeface="Optima" pitchFamily="2" charset="0"/>
                  </a:rPr>
                  <a:t>Hiệp</a:t>
                </a:r>
                <a:r>
                  <a:rPr lang="en-US" sz="1200" dirty="0">
                    <a:solidFill>
                      <a:schemeClr val="bg2"/>
                    </a:solidFill>
                    <a:latin typeface="Optima" pitchFamily="2" charset="0"/>
                  </a:rPr>
                  <a:t> </a:t>
                </a:r>
                <a:r>
                  <a:rPr lang="en-US" sz="1200" dirty="0" err="1">
                    <a:solidFill>
                      <a:schemeClr val="bg2"/>
                    </a:solidFill>
                    <a:latin typeface="Optima" pitchFamily="2" charset="0"/>
                  </a:rPr>
                  <a:t>hội</a:t>
                </a:r>
                <a:endParaRPr lang="en-US" sz="1200" dirty="0">
                  <a:solidFill>
                    <a:schemeClr val="bg2"/>
                  </a:solidFill>
                  <a:latin typeface="Optima" pitchFamily="2" charset="0"/>
                </a:endParaRPr>
              </a:p>
            </p:txBody>
          </p:sp>
          <p:sp>
            <p:nvSpPr>
              <p:cNvPr id="44" name="Freeform 12"/>
              <p:cNvSpPr>
                <a:spLocks/>
              </p:cNvSpPr>
              <p:nvPr/>
            </p:nvSpPr>
            <p:spPr bwMode="gray">
              <a:xfrm>
                <a:off x="2105025" y="3303588"/>
                <a:ext cx="1682750" cy="2287587"/>
              </a:xfrm>
              <a:custGeom>
                <a:avLst/>
                <a:gdLst>
                  <a:gd name="T0" fmla="*/ 538 w 1118"/>
                  <a:gd name="T1" fmla="*/ 1536 h 1536"/>
                  <a:gd name="T2" fmla="*/ 740 w 1118"/>
                  <a:gd name="T3" fmla="*/ 1180 h 1536"/>
                  <a:gd name="T4" fmla="*/ 1118 w 1118"/>
                  <a:gd name="T5" fmla="*/ 1140 h 1536"/>
                  <a:gd name="T6" fmla="*/ 960 w 1118"/>
                  <a:gd name="T7" fmla="*/ 424 h 1536"/>
                  <a:gd name="T8" fmla="*/ 1096 w 1118"/>
                  <a:gd name="T9" fmla="*/ 496 h 1536"/>
                  <a:gd name="T10" fmla="*/ 760 w 1118"/>
                  <a:gd name="T11" fmla="*/ 12 h 1536"/>
                  <a:gd name="T12" fmla="*/ 160 w 1118"/>
                  <a:gd name="T13" fmla="*/ 0 h 1536"/>
                  <a:gd name="T14" fmla="*/ 316 w 1118"/>
                  <a:gd name="T15" fmla="*/ 80 h 1536"/>
                  <a:gd name="T16" fmla="*/ 538 w 1118"/>
                  <a:gd name="T17" fmla="*/ 1536 h 153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18"/>
                  <a:gd name="T28" fmla="*/ 0 h 1536"/>
                  <a:gd name="T29" fmla="*/ 1118 w 1118"/>
                  <a:gd name="T30" fmla="*/ 1536 h 1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18" h="1536">
                    <a:moveTo>
                      <a:pt x="538" y="1536"/>
                    </a:moveTo>
                    <a:lnTo>
                      <a:pt x="740" y="1180"/>
                    </a:lnTo>
                    <a:lnTo>
                      <a:pt x="1118" y="1140"/>
                    </a:lnTo>
                    <a:cubicBezTo>
                      <a:pt x="962" y="902"/>
                      <a:pt x="910" y="704"/>
                      <a:pt x="960" y="424"/>
                    </a:cubicBezTo>
                    <a:lnTo>
                      <a:pt x="1096" y="496"/>
                    </a:lnTo>
                    <a:lnTo>
                      <a:pt x="760" y="12"/>
                    </a:lnTo>
                    <a:lnTo>
                      <a:pt x="160" y="0"/>
                    </a:lnTo>
                    <a:lnTo>
                      <a:pt x="316" y="80"/>
                    </a:lnTo>
                    <a:cubicBezTo>
                      <a:pt x="316" y="182"/>
                      <a:pt x="0" y="751"/>
                      <a:pt x="538" y="1536"/>
                    </a:cubicBezTo>
                    <a:close/>
                  </a:path>
                </a:pathLst>
              </a:custGeom>
              <a:grpFill/>
              <a:ln w="12700" cap="flat" cmpd="sng">
                <a:solidFill>
                  <a:srgbClr val="FFFFFF"/>
                </a:solidFill>
                <a:prstDash val="solid"/>
                <a:round/>
                <a:headEnd type="none" w="sm" len="sm"/>
                <a:tailEnd type="none" w="sm" len="sm"/>
              </a:ln>
            </p:spPr>
            <p:txBody>
              <a:bodyPr lIns="84746" tIns="42373" rIns="84746" bIns="42373" anchor="ctr"/>
              <a:lstStyle/>
              <a:p>
                <a:endParaRPr lang="en-US" sz="1400" dirty="0">
                  <a:solidFill>
                    <a:schemeClr val="bg2"/>
                  </a:solidFill>
                  <a:latin typeface="Optima" pitchFamily="2" charset="0"/>
                </a:endParaRPr>
              </a:p>
            </p:txBody>
          </p:sp>
          <p:sp>
            <p:nvSpPr>
              <p:cNvPr id="45" name="Text Box 13"/>
              <p:cNvSpPr txBox="1">
                <a:spLocks noChangeArrowheads="1"/>
              </p:cNvSpPr>
              <p:nvPr/>
            </p:nvSpPr>
            <p:spPr bwMode="gray">
              <a:xfrm>
                <a:off x="2274784" y="4179137"/>
                <a:ext cx="1381125" cy="325098"/>
              </a:xfrm>
              <a:prstGeom prst="rect">
                <a:avLst/>
              </a:prstGeom>
              <a:noFill/>
              <a:ln w="9525">
                <a:noFill/>
                <a:miter lim="800000"/>
                <a:headEnd/>
                <a:tailEnd/>
              </a:ln>
            </p:spPr>
            <p:txBody>
              <a:bodyPr lIns="84746" tIns="42373" rIns="84746" bIns="42373" anchor="ctr">
                <a:spAutoFit/>
              </a:bodyPr>
              <a:lstStyle/>
              <a:p>
                <a:pPr algn="ctr" defTabSz="881063"/>
                <a:r>
                  <a:rPr lang="en-US" sz="1100" dirty="0" err="1">
                    <a:solidFill>
                      <a:schemeClr val="bg2"/>
                    </a:solidFill>
                    <a:latin typeface="Optima" pitchFamily="2" charset="0"/>
                  </a:rPr>
                  <a:t>Chính</a:t>
                </a:r>
                <a:r>
                  <a:rPr lang="en-US" sz="1100" dirty="0">
                    <a:solidFill>
                      <a:schemeClr val="bg2"/>
                    </a:solidFill>
                    <a:latin typeface="Optima" pitchFamily="2" charset="0"/>
                  </a:rPr>
                  <a:t> </a:t>
                </a:r>
                <a:r>
                  <a:rPr lang="en-US" sz="1100" dirty="0" err="1">
                    <a:solidFill>
                      <a:schemeClr val="bg2"/>
                    </a:solidFill>
                    <a:latin typeface="Optima" pitchFamily="2" charset="0"/>
                  </a:rPr>
                  <a:t>phủ</a:t>
                </a:r>
                <a:endParaRPr lang="en-US" sz="1200" dirty="0">
                  <a:solidFill>
                    <a:schemeClr val="bg2"/>
                  </a:solidFill>
                  <a:latin typeface="Optima" pitchFamily="2" charset="0"/>
                </a:endParaRPr>
              </a:p>
            </p:txBody>
          </p:sp>
          <p:sp>
            <p:nvSpPr>
              <p:cNvPr id="46" name="Freeform 15"/>
              <p:cNvSpPr>
                <a:spLocks/>
              </p:cNvSpPr>
              <p:nvPr/>
            </p:nvSpPr>
            <p:spPr bwMode="gray">
              <a:xfrm>
                <a:off x="2687638" y="1663700"/>
                <a:ext cx="2130425" cy="2043113"/>
              </a:xfrm>
              <a:custGeom>
                <a:avLst/>
                <a:gdLst>
                  <a:gd name="T0" fmla="*/ 0 w 1388"/>
                  <a:gd name="T1" fmla="*/ 1015 h 1345"/>
                  <a:gd name="T2" fmla="*/ 402 w 1388"/>
                  <a:gd name="T3" fmla="*/ 1033 h 1345"/>
                  <a:gd name="T4" fmla="*/ 612 w 1388"/>
                  <a:gd name="T5" fmla="*/ 1345 h 1345"/>
                  <a:gd name="T6" fmla="*/ 1145 w 1388"/>
                  <a:gd name="T7" fmla="*/ 848 h 1345"/>
                  <a:gd name="T8" fmla="*/ 1163 w 1388"/>
                  <a:gd name="T9" fmla="*/ 1008 h 1345"/>
                  <a:gd name="T10" fmla="*/ 1388 w 1388"/>
                  <a:gd name="T11" fmla="*/ 483 h 1345"/>
                  <a:gd name="T12" fmla="*/ 1108 w 1388"/>
                  <a:gd name="T13" fmla="*/ 0 h 1345"/>
                  <a:gd name="T14" fmla="*/ 1105 w 1388"/>
                  <a:gd name="T15" fmla="*/ 126 h 1345"/>
                  <a:gd name="T16" fmla="*/ 0 w 1388"/>
                  <a:gd name="T17" fmla="*/ 1015 h 134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88"/>
                  <a:gd name="T28" fmla="*/ 0 h 1345"/>
                  <a:gd name="T29" fmla="*/ 1388 w 1388"/>
                  <a:gd name="T30" fmla="*/ 1345 h 134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88" h="1345">
                    <a:moveTo>
                      <a:pt x="0" y="1015"/>
                    </a:moveTo>
                    <a:lnTo>
                      <a:pt x="402" y="1033"/>
                    </a:lnTo>
                    <a:lnTo>
                      <a:pt x="612" y="1345"/>
                    </a:lnTo>
                    <a:cubicBezTo>
                      <a:pt x="745" y="1099"/>
                      <a:pt x="880" y="935"/>
                      <a:pt x="1145" y="848"/>
                    </a:cubicBezTo>
                    <a:lnTo>
                      <a:pt x="1163" y="1008"/>
                    </a:lnTo>
                    <a:lnTo>
                      <a:pt x="1388" y="483"/>
                    </a:lnTo>
                    <a:lnTo>
                      <a:pt x="1108" y="0"/>
                    </a:lnTo>
                    <a:lnTo>
                      <a:pt x="1105" y="126"/>
                    </a:lnTo>
                    <a:cubicBezTo>
                      <a:pt x="1017" y="173"/>
                      <a:pt x="426" y="184"/>
                      <a:pt x="0" y="1015"/>
                    </a:cubicBezTo>
                    <a:close/>
                  </a:path>
                </a:pathLst>
              </a:custGeom>
              <a:grpFill/>
              <a:ln w="12700" cap="flat" cmpd="sng">
                <a:solidFill>
                  <a:srgbClr val="FFFFFF"/>
                </a:solidFill>
                <a:prstDash val="solid"/>
                <a:round/>
                <a:headEnd type="none" w="sm" len="sm"/>
                <a:tailEnd type="none" w="sm" len="sm"/>
              </a:ln>
            </p:spPr>
            <p:txBody>
              <a:bodyPr lIns="84746" tIns="42373" rIns="84746" bIns="42373" anchor="ctr"/>
              <a:lstStyle/>
              <a:p>
                <a:endParaRPr lang="en-US" sz="1400" dirty="0">
                  <a:solidFill>
                    <a:schemeClr val="bg2"/>
                  </a:solidFill>
                  <a:latin typeface="Optima" pitchFamily="2" charset="0"/>
                </a:endParaRPr>
              </a:p>
            </p:txBody>
          </p:sp>
          <p:sp>
            <p:nvSpPr>
              <p:cNvPr id="47" name="Text Box 16"/>
              <p:cNvSpPr txBox="1">
                <a:spLocks noChangeArrowheads="1"/>
              </p:cNvSpPr>
              <p:nvPr/>
            </p:nvSpPr>
            <p:spPr bwMode="gray">
              <a:xfrm>
                <a:off x="3040009" y="2257196"/>
                <a:ext cx="1604620" cy="1051431"/>
              </a:xfrm>
              <a:prstGeom prst="rect">
                <a:avLst/>
              </a:prstGeom>
              <a:noFill/>
              <a:ln w="9525">
                <a:noFill/>
                <a:miter lim="800000"/>
                <a:headEnd/>
                <a:tailEnd/>
              </a:ln>
            </p:spPr>
            <p:txBody>
              <a:bodyPr wrap="square" lIns="84746" tIns="42373" rIns="84746" bIns="42373" anchor="ctr">
                <a:spAutoFit/>
              </a:bodyPr>
              <a:lstStyle/>
              <a:p>
                <a:pPr algn="ctr" defTabSz="881063"/>
                <a:r>
                  <a:rPr lang="en-US" sz="1200" dirty="0" err="1">
                    <a:solidFill>
                      <a:schemeClr val="bg2"/>
                    </a:solidFill>
                    <a:latin typeface="Optima" pitchFamily="2" charset="0"/>
                  </a:rPr>
                  <a:t>Nhà</a:t>
                </a:r>
                <a:r>
                  <a:rPr lang="en-US" sz="1200" dirty="0">
                    <a:solidFill>
                      <a:schemeClr val="bg2"/>
                    </a:solidFill>
                    <a:latin typeface="Optima" pitchFamily="2" charset="0"/>
                  </a:rPr>
                  <a:t> </a:t>
                </a:r>
                <a:r>
                  <a:rPr lang="en-US" sz="1200" dirty="0" err="1">
                    <a:solidFill>
                      <a:schemeClr val="bg2"/>
                    </a:solidFill>
                    <a:latin typeface="Optima" pitchFamily="2" charset="0"/>
                  </a:rPr>
                  <a:t>cung</a:t>
                </a:r>
                <a:r>
                  <a:rPr lang="en-US" sz="1200" dirty="0">
                    <a:solidFill>
                      <a:schemeClr val="bg2"/>
                    </a:solidFill>
                    <a:latin typeface="Optima" pitchFamily="2" charset="0"/>
                  </a:rPr>
                  <a:t> </a:t>
                </a:r>
                <a:r>
                  <a:rPr lang="en-US" sz="1200" dirty="0" err="1">
                    <a:solidFill>
                      <a:schemeClr val="bg2"/>
                    </a:solidFill>
                    <a:latin typeface="Optima" pitchFamily="2" charset="0"/>
                  </a:rPr>
                  <a:t>cấp</a:t>
                </a:r>
                <a:r>
                  <a:rPr lang="en-US" sz="1200" dirty="0">
                    <a:solidFill>
                      <a:schemeClr val="bg2"/>
                    </a:solidFill>
                    <a:latin typeface="Optima" pitchFamily="2" charset="0"/>
                  </a:rPr>
                  <a:t> </a:t>
                </a:r>
                <a:r>
                  <a:rPr lang="en-US" sz="1200" dirty="0" err="1">
                    <a:solidFill>
                      <a:schemeClr val="bg2"/>
                    </a:solidFill>
                    <a:latin typeface="Optima" pitchFamily="2" charset="0"/>
                  </a:rPr>
                  <a:t>tài</a:t>
                </a:r>
                <a:r>
                  <a:rPr lang="en-US" sz="1200" dirty="0">
                    <a:solidFill>
                      <a:schemeClr val="bg2"/>
                    </a:solidFill>
                    <a:latin typeface="Optima" pitchFamily="2" charset="0"/>
                  </a:rPr>
                  <a:t> </a:t>
                </a:r>
                <a:r>
                  <a:rPr lang="en-US" sz="1200" dirty="0" err="1">
                    <a:solidFill>
                      <a:schemeClr val="bg2"/>
                    </a:solidFill>
                    <a:latin typeface="Optima" pitchFamily="2" charset="0"/>
                  </a:rPr>
                  <a:t>chính</a:t>
                </a:r>
                <a:r>
                  <a:rPr lang="en-US" sz="1200" dirty="0">
                    <a:solidFill>
                      <a:schemeClr val="bg2"/>
                    </a:solidFill>
                    <a:latin typeface="Optima" pitchFamily="2" charset="0"/>
                  </a:rPr>
                  <a:t> (</a:t>
                </a:r>
                <a:r>
                  <a:rPr lang="en-US" sz="1200" dirty="0" err="1">
                    <a:solidFill>
                      <a:schemeClr val="bg2"/>
                    </a:solidFill>
                    <a:latin typeface="Optima" pitchFamily="2" charset="0"/>
                  </a:rPr>
                  <a:t>ngân</a:t>
                </a:r>
                <a:r>
                  <a:rPr lang="en-US" sz="1200" dirty="0">
                    <a:solidFill>
                      <a:schemeClr val="bg2"/>
                    </a:solidFill>
                    <a:latin typeface="Optima" pitchFamily="2" charset="0"/>
                  </a:rPr>
                  <a:t> </a:t>
                </a:r>
                <a:r>
                  <a:rPr lang="en-US" sz="1200" dirty="0" err="1">
                    <a:solidFill>
                      <a:schemeClr val="bg2"/>
                    </a:solidFill>
                    <a:latin typeface="Optima" pitchFamily="2" charset="0"/>
                  </a:rPr>
                  <a:t>hàng</a:t>
                </a:r>
                <a:r>
                  <a:rPr lang="en-US" sz="1200" dirty="0">
                    <a:solidFill>
                      <a:schemeClr val="bg2"/>
                    </a:solidFill>
                    <a:latin typeface="Optima" pitchFamily="2" charset="0"/>
                  </a:rPr>
                  <a:t>, </a:t>
                </a:r>
                <a:r>
                  <a:rPr lang="en-US" sz="1200" dirty="0" err="1">
                    <a:solidFill>
                      <a:schemeClr val="bg2"/>
                    </a:solidFill>
                    <a:latin typeface="Optima" pitchFamily="2" charset="0"/>
                  </a:rPr>
                  <a:t>nhà</a:t>
                </a:r>
                <a:endParaRPr lang="en-US" sz="1200" dirty="0">
                  <a:solidFill>
                    <a:schemeClr val="bg2"/>
                  </a:solidFill>
                  <a:latin typeface="Optima" pitchFamily="2" charset="0"/>
                </a:endParaRPr>
              </a:p>
              <a:p>
                <a:pPr algn="ctr" defTabSz="881063"/>
                <a:r>
                  <a:rPr lang="en-US" sz="1200" dirty="0">
                    <a:solidFill>
                      <a:schemeClr val="bg2"/>
                    </a:solidFill>
                    <a:latin typeface="Optima" pitchFamily="2" charset="0"/>
                  </a:rPr>
                  <a:t> </a:t>
                </a:r>
                <a:r>
                  <a:rPr lang="en-US" sz="1200" dirty="0" err="1">
                    <a:solidFill>
                      <a:schemeClr val="bg2"/>
                    </a:solidFill>
                    <a:latin typeface="Optima" pitchFamily="2" charset="0"/>
                  </a:rPr>
                  <a:t>đầu</a:t>
                </a:r>
                <a:r>
                  <a:rPr lang="en-US" sz="1200" dirty="0">
                    <a:solidFill>
                      <a:schemeClr val="bg2"/>
                    </a:solidFill>
                    <a:latin typeface="Optima" pitchFamily="2" charset="0"/>
                  </a:rPr>
                  <a:t> </a:t>
                </a:r>
                <a:r>
                  <a:rPr lang="en-US" sz="1200" dirty="0" err="1">
                    <a:solidFill>
                      <a:schemeClr val="bg2"/>
                    </a:solidFill>
                    <a:latin typeface="Optima" pitchFamily="2" charset="0"/>
                  </a:rPr>
                  <a:t>tư</a:t>
                </a:r>
                <a:r>
                  <a:rPr lang="en-US" sz="1200" dirty="0">
                    <a:solidFill>
                      <a:schemeClr val="bg2"/>
                    </a:solidFill>
                    <a:latin typeface="Optima" pitchFamily="2" charset="0"/>
                  </a:rPr>
                  <a:t>)</a:t>
                </a:r>
              </a:p>
            </p:txBody>
          </p:sp>
          <p:sp>
            <p:nvSpPr>
              <p:cNvPr id="48" name="Freeform 19"/>
              <p:cNvSpPr>
                <a:spLocks/>
              </p:cNvSpPr>
              <p:nvPr/>
            </p:nvSpPr>
            <p:spPr bwMode="gray">
              <a:xfrm>
                <a:off x="4600575" y="1693863"/>
                <a:ext cx="2271713" cy="1681162"/>
              </a:xfrm>
              <a:custGeom>
                <a:avLst/>
                <a:gdLst>
                  <a:gd name="T0" fmla="*/ 0 w 1508"/>
                  <a:gd name="T1" fmla="*/ 88 h 1128"/>
                  <a:gd name="T2" fmla="*/ 224 w 1508"/>
                  <a:gd name="T3" fmla="*/ 480 h 1128"/>
                  <a:gd name="T4" fmla="*/ 80 w 1508"/>
                  <a:gd name="T5" fmla="*/ 796 h 1128"/>
                  <a:gd name="T6" fmla="*/ 772 w 1508"/>
                  <a:gd name="T7" fmla="*/ 1036 h 1128"/>
                  <a:gd name="T8" fmla="*/ 624 w 1508"/>
                  <a:gd name="T9" fmla="*/ 1128 h 1128"/>
                  <a:gd name="T10" fmla="*/ 1217 w 1508"/>
                  <a:gd name="T11" fmla="*/ 1070 h 1128"/>
                  <a:gd name="T12" fmla="*/ 1508 w 1508"/>
                  <a:gd name="T13" fmla="*/ 564 h 1128"/>
                  <a:gd name="T14" fmla="*/ 1388 w 1508"/>
                  <a:gd name="T15" fmla="*/ 648 h 1128"/>
                  <a:gd name="T16" fmla="*/ 0 w 1508"/>
                  <a:gd name="T17" fmla="*/ 88 h 11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08"/>
                  <a:gd name="T28" fmla="*/ 0 h 1128"/>
                  <a:gd name="T29" fmla="*/ 1508 w 1508"/>
                  <a:gd name="T30" fmla="*/ 1128 h 112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08" h="1128">
                    <a:moveTo>
                      <a:pt x="0" y="88"/>
                    </a:moveTo>
                    <a:lnTo>
                      <a:pt x="224" y="480"/>
                    </a:lnTo>
                    <a:lnTo>
                      <a:pt x="80" y="796"/>
                    </a:lnTo>
                    <a:cubicBezTo>
                      <a:pt x="364" y="776"/>
                      <a:pt x="552" y="856"/>
                      <a:pt x="772" y="1036"/>
                    </a:cubicBezTo>
                    <a:lnTo>
                      <a:pt x="624" y="1128"/>
                    </a:lnTo>
                    <a:lnTo>
                      <a:pt x="1217" y="1070"/>
                    </a:lnTo>
                    <a:lnTo>
                      <a:pt x="1508" y="564"/>
                    </a:lnTo>
                    <a:lnTo>
                      <a:pt x="1388" y="648"/>
                    </a:lnTo>
                    <a:cubicBezTo>
                      <a:pt x="1299" y="598"/>
                      <a:pt x="948" y="0"/>
                      <a:pt x="0" y="88"/>
                    </a:cubicBezTo>
                    <a:close/>
                  </a:path>
                </a:pathLst>
              </a:custGeom>
              <a:grpFill/>
              <a:ln w="12700" cap="flat" cmpd="sng">
                <a:solidFill>
                  <a:srgbClr val="FFFFFF"/>
                </a:solidFill>
                <a:prstDash val="solid"/>
                <a:round/>
                <a:headEnd type="none" w="sm" len="sm"/>
                <a:tailEnd type="none" w="sm" len="sm"/>
              </a:ln>
            </p:spPr>
            <p:txBody>
              <a:bodyPr lIns="84746" tIns="42373" rIns="84746" bIns="42373" anchor="ctr"/>
              <a:lstStyle/>
              <a:p>
                <a:endParaRPr lang="en-US" sz="1400" dirty="0">
                  <a:solidFill>
                    <a:schemeClr val="bg2"/>
                  </a:solidFill>
                  <a:latin typeface="Optima" pitchFamily="2" charset="0"/>
                </a:endParaRPr>
              </a:p>
            </p:txBody>
          </p:sp>
          <p:sp>
            <p:nvSpPr>
              <p:cNvPr id="49" name="Freeform 21"/>
              <p:cNvSpPr>
                <a:spLocks/>
              </p:cNvSpPr>
              <p:nvPr/>
            </p:nvSpPr>
            <p:spPr bwMode="gray">
              <a:xfrm>
                <a:off x="5929313" y="2819400"/>
                <a:ext cx="1692275" cy="2301875"/>
              </a:xfrm>
              <a:custGeom>
                <a:avLst/>
                <a:gdLst>
                  <a:gd name="T0" fmla="*/ 574 w 1102"/>
                  <a:gd name="T1" fmla="*/ 0 h 1514"/>
                  <a:gd name="T2" fmla="*/ 372 w 1102"/>
                  <a:gd name="T3" fmla="*/ 374 h 1514"/>
                  <a:gd name="T4" fmla="*/ 0 w 1102"/>
                  <a:gd name="T5" fmla="*/ 392 h 1514"/>
                  <a:gd name="T6" fmla="*/ 146 w 1102"/>
                  <a:gd name="T7" fmla="*/ 1098 h 1514"/>
                  <a:gd name="T8" fmla="*/ 13 w 1102"/>
                  <a:gd name="T9" fmla="*/ 1028 h 1514"/>
                  <a:gd name="T10" fmla="*/ 342 w 1102"/>
                  <a:gd name="T11" fmla="*/ 1502 h 1514"/>
                  <a:gd name="T12" fmla="*/ 931 w 1102"/>
                  <a:gd name="T13" fmla="*/ 1514 h 1514"/>
                  <a:gd name="T14" fmla="*/ 778 w 1102"/>
                  <a:gd name="T15" fmla="*/ 1436 h 1514"/>
                  <a:gd name="T16" fmla="*/ 574 w 1102"/>
                  <a:gd name="T17" fmla="*/ 0 h 15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02"/>
                  <a:gd name="T28" fmla="*/ 0 h 1514"/>
                  <a:gd name="T29" fmla="*/ 1102 w 1102"/>
                  <a:gd name="T30" fmla="*/ 1514 h 151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02" h="1514">
                    <a:moveTo>
                      <a:pt x="574" y="0"/>
                    </a:moveTo>
                    <a:lnTo>
                      <a:pt x="372" y="374"/>
                    </a:lnTo>
                    <a:lnTo>
                      <a:pt x="0" y="392"/>
                    </a:lnTo>
                    <a:cubicBezTo>
                      <a:pt x="153" y="626"/>
                      <a:pt x="195" y="824"/>
                      <a:pt x="146" y="1098"/>
                    </a:cubicBezTo>
                    <a:lnTo>
                      <a:pt x="13" y="1028"/>
                    </a:lnTo>
                    <a:lnTo>
                      <a:pt x="342" y="1502"/>
                    </a:lnTo>
                    <a:lnTo>
                      <a:pt x="931" y="1514"/>
                    </a:lnTo>
                    <a:lnTo>
                      <a:pt x="778" y="1436"/>
                    </a:lnTo>
                    <a:cubicBezTo>
                      <a:pt x="778" y="1336"/>
                      <a:pt x="1102" y="770"/>
                      <a:pt x="574" y="0"/>
                    </a:cubicBezTo>
                    <a:close/>
                  </a:path>
                </a:pathLst>
              </a:custGeom>
              <a:grpFill/>
              <a:ln w="12700" cap="flat" cmpd="sng">
                <a:solidFill>
                  <a:srgbClr val="FFFFFF"/>
                </a:solidFill>
                <a:prstDash val="solid"/>
                <a:round/>
                <a:headEnd type="none" w="sm" len="sm"/>
                <a:tailEnd type="none" w="sm" len="sm"/>
              </a:ln>
            </p:spPr>
            <p:txBody>
              <a:bodyPr lIns="84746" tIns="42373" rIns="84746" bIns="42373" anchor="ctr"/>
              <a:lstStyle/>
              <a:p>
                <a:endParaRPr lang="en-US" sz="1400" dirty="0">
                  <a:solidFill>
                    <a:schemeClr val="bg2"/>
                  </a:solidFill>
                  <a:latin typeface="Optima" pitchFamily="2" charset="0"/>
                </a:endParaRPr>
              </a:p>
            </p:txBody>
          </p:sp>
          <p:sp>
            <p:nvSpPr>
              <p:cNvPr id="50" name="Text Box 22"/>
              <p:cNvSpPr txBox="1">
                <a:spLocks noChangeArrowheads="1"/>
              </p:cNvSpPr>
              <p:nvPr/>
            </p:nvSpPr>
            <p:spPr bwMode="gray">
              <a:xfrm>
                <a:off x="6108603" y="3802208"/>
                <a:ext cx="1225744" cy="558085"/>
              </a:xfrm>
              <a:prstGeom prst="rect">
                <a:avLst/>
              </a:prstGeom>
              <a:noFill/>
              <a:ln w="9525">
                <a:noFill/>
                <a:miter lim="800000"/>
                <a:headEnd/>
                <a:tailEnd/>
              </a:ln>
            </p:spPr>
            <p:txBody>
              <a:bodyPr wrap="square" lIns="84746" tIns="42373" rIns="84746" bIns="42373" anchor="ctr">
                <a:spAutoFit/>
              </a:bodyPr>
              <a:lstStyle/>
              <a:p>
                <a:pPr algn="ctr" defTabSz="881063"/>
                <a:r>
                  <a:rPr lang="en-US" sz="1100" dirty="0" err="1">
                    <a:solidFill>
                      <a:schemeClr val="bg2"/>
                    </a:solidFill>
                    <a:latin typeface="Optima" pitchFamily="2" charset="0"/>
                  </a:rPr>
                  <a:t>Khách</a:t>
                </a:r>
                <a:r>
                  <a:rPr lang="en-US" sz="1100" dirty="0">
                    <a:solidFill>
                      <a:schemeClr val="bg2"/>
                    </a:solidFill>
                    <a:latin typeface="Optima" pitchFamily="2" charset="0"/>
                  </a:rPr>
                  <a:t> </a:t>
                </a:r>
                <a:r>
                  <a:rPr lang="en-US" sz="1100" dirty="0" err="1">
                    <a:solidFill>
                      <a:schemeClr val="bg2"/>
                    </a:solidFill>
                    <a:latin typeface="Optima" pitchFamily="2" charset="0"/>
                  </a:rPr>
                  <a:t>hàng</a:t>
                </a:r>
                <a:r>
                  <a:rPr lang="en-US" sz="1100" dirty="0">
                    <a:solidFill>
                      <a:schemeClr val="bg2"/>
                    </a:solidFill>
                    <a:latin typeface="Optima" pitchFamily="2" charset="0"/>
                  </a:rPr>
                  <a:t> </a:t>
                </a:r>
                <a:r>
                  <a:rPr lang="en-US" sz="1100" dirty="0" err="1">
                    <a:solidFill>
                      <a:schemeClr val="bg2"/>
                    </a:solidFill>
                    <a:latin typeface="Optima" pitchFamily="2" charset="0"/>
                  </a:rPr>
                  <a:t>quốc</a:t>
                </a:r>
                <a:r>
                  <a:rPr lang="en-US" sz="1100" dirty="0">
                    <a:solidFill>
                      <a:schemeClr val="bg2"/>
                    </a:solidFill>
                    <a:latin typeface="Optima" pitchFamily="2" charset="0"/>
                  </a:rPr>
                  <a:t> </a:t>
                </a:r>
                <a:r>
                  <a:rPr lang="en-US" sz="1100" dirty="0" err="1">
                    <a:solidFill>
                      <a:schemeClr val="bg2"/>
                    </a:solidFill>
                    <a:latin typeface="Optima" pitchFamily="2" charset="0"/>
                  </a:rPr>
                  <a:t>tế</a:t>
                </a:r>
                <a:endParaRPr lang="en-US" sz="1100" dirty="0">
                  <a:solidFill>
                    <a:schemeClr val="bg2"/>
                  </a:solidFill>
                  <a:latin typeface="Optima" pitchFamily="2" charset="0"/>
                </a:endParaRPr>
              </a:p>
            </p:txBody>
          </p:sp>
          <p:sp>
            <p:nvSpPr>
              <p:cNvPr id="51" name="Text Box 23"/>
              <p:cNvSpPr txBox="1">
                <a:spLocks noChangeArrowheads="1"/>
              </p:cNvSpPr>
              <p:nvPr/>
            </p:nvSpPr>
            <p:spPr bwMode="gray">
              <a:xfrm>
                <a:off x="5002657" y="2177621"/>
                <a:ext cx="1298132" cy="580296"/>
              </a:xfrm>
              <a:prstGeom prst="rect">
                <a:avLst/>
              </a:prstGeom>
              <a:noFill/>
              <a:ln w="9525">
                <a:noFill/>
                <a:miter lim="800000"/>
                <a:headEnd/>
                <a:tailEnd/>
              </a:ln>
            </p:spPr>
            <p:txBody>
              <a:bodyPr wrap="square" lIns="84746" tIns="42373" rIns="84746" bIns="42373" anchor="ctr">
                <a:spAutoFit/>
              </a:bodyPr>
              <a:lstStyle/>
              <a:p>
                <a:pPr algn="ctr" defTabSz="881063"/>
                <a:r>
                  <a:rPr lang="en-US" sz="1200" dirty="0" err="1">
                    <a:solidFill>
                      <a:schemeClr val="bg2"/>
                    </a:solidFill>
                    <a:latin typeface="Optima" pitchFamily="2" charset="0"/>
                  </a:rPr>
                  <a:t>Nhà</a:t>
                </a:r>
                <a:r>
                  <a:rPr lang="en-US" sz="1200" dirty="0">
                    <a:solidFill>
                      <a:schemeClr val="bg2"/>
                    </a:solidFill>
                    <a:latin typeface="Optima" pitchFamily="2" charset="0"/>
                  </a:rPr>
                  <a:t> </a:t>
                </a:r>
                <a:r>
                  <a:rPr lang="en-US" sz="1200" dirty="0" err="1">
                    <a:solidFill>
                      <a:schemeClr val="bg2"/>
                    </a:solidFill>
                    <a:latin typeface="Optima" pitchFamily="2" charset="0"/>
                  </a:rPr>
                  <a:t>cung</a:t>
                </a:r>
                <a:r>
                  <a:rPr lang="en-US" sz="1200" dirty="0">
                    <a:solidFill>
                      <a:schemeClr val="bg2"/>
                    </a:solidFill>
                    <a:latin typeface="Optima" pitchFamily="2" charset="0"/>
                  </a:rPr>
                  <a:t> </a:t>
                </a:r>
                <a:r>
                  <a:rPr lang="en-US" sz="1200" dirty="0" err="1">
                    <a:solidFill>
                      <a:schemeClr val="bg2"/>
                    </a:solidFill>
                    <a:latin typeface="Optima" pitchFamily="2" charset="0"/>
                  </a:rPr>
                  <a:t>cấp</a:t>
                </a:r>
                <a:r>
                  <a:rPr lang="en-US" sz="1200" dirty="0">
                    <a:solidFill>
                      <a:schemeClr val="bg2"/>
                    </a:solidFill>
                    <a:latin typeface="Optima" pitchFamily="2" charset="0"/>
                  </a:rPr>
                  <a:t> </a:t>
                </a:r>
                <a:r>
                  <a:rPr lang="en-US" sz="1200" dirty="0" err="1">
                    <a:solidFill>
                      <a:schemeClr val="bg2"/>
                    </a:solidFill>
                    <a:latin typeface="Optima" pitchFamily="2" charset="0"/>
                  </a:rPr>
                  <a:t>công</a:t>
                </a:r>
                <a:r>
                  <a:rPr lang="en-US" sz="1200" dirty="0">
                    <a:solidFill>
                      <a:schemeClr val="bg2"/>
                    </a:solidFill>
                    <a:latin typeface="Optima" pitchFamily="2" charset="0"/>
                  </a:rPr>
                  <a:t> </a:t>
                </a:r>
                <a:r>
                  <a:rPr lang="en-US" sz="1200" dirty="0" err="1">
                    <a:solidFill>
                      <a:schemeClr val="bg2"/>
                    </a:solidFill>
                    <a:latin typeface="Optima" pitchFamily="2" charset="0"/>
                  </a:rPr>
                  <a:t>nghệ</a:t>
                </a:r>
                <a:endParaRPr lang="en-US" sz="1200" dirty="0">
                  <a:solidFill>
                    <a:schemeClr val="bg2"/>
                  </a:solidFill>
                  <a:latin typeface="Optima" pitchFamily="2" charset="0"/>
                </a:endParaRPr>
              </a:p>
            </p:txBody>
          </p:sp>
        </p:grpSp>
        <p:sp>
          <p:nvSpPr>
            <p:cNvPr id="3" name="Oval 2"/>
            <p:cNvSpPr/>
            <p:nvPr/>
          </p:nvSpPr>
          <p:spPr>
            <a:xfrm>
              <a:off x="3009959" y="2415464"/>
              <a:ext cx="1749016" cy="1290580"/>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2"/>
                  </a:solidFill>
                </a:rPr>
                <a:t>DNNVV </a:t>
              </a:r>
              <a:r>
                <a:rPr lang="en-US" sz="1200" b="1" dirty="0" err="1">
                  <a:solidFill>
                    <a:schemeClr val="bg2"/>
                  </a:solidFill>
                </a:rPr>
                <a:t>hưởng</a:t>
              </a:r>
              <a:r>
                <a:rPr lang="en-US" sz="1200" b="1" dirty="0">
                  <a:solidFill>
                    <a:schemeClr val="bg2"/>
                  </a:solidFill>
                </a:rPr>
                <a:t> </a:t>
              </a:r>
              <a:r>
                <a:rPr lang="en-US" sz="1200" b="1" dirty="0" err="1">
                  <a:solidFill>
                    <a:schemeClr val="bg2"/>
                  </a:solidFill>
                </a:rPr>
                <a:t>lợi</a:t>
              </a:r>
              <a:endParaRPr lang="en-US" sz="1200" b="1" dirty="0">
                <a:solidFill>
                  <a:schemeClr val="bg2"/>
                </a:solidFill>
              </a:endParaRPr>
            </a:p>
          </p:txBody>
        </p:sp>
      </p:grpSp>
      <p:pic>
        <p:nvPicPr>
          <p:cNvPr id="24" name="Picture 23">
            <a:extLst>
              <a:ext uri="{FF2B5EF4-FFF2-40B4-BE49-F238E27FC236}">
                <a16:creationId xmlns:a16="http://schemas.microsoft.com/office/drawing/2014/main" id="{A0910358-58B7-9940-AB4C-9531DCCFFF14}"/>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661221" y="365125"/>
            <a:ext cx="1029194" cy="1101765"/>
          </a:xfrm>
          <a:prstGeom prst="rect">
            <a:avLst/>
          </a:prstGeom>
        </p:spPr>
      </p:pic>
      <p:sp>
        <p:nvSpPr>
          <p:cNvPr id="25" name="TextBox 24">
            <a:extLst>
              <a:ext uri="{FF2B5EF4-FFF2-40B4-BE49-F238E27FC236}">
                <a16:creationId xmlns:a16="http://schemas.microsoft.com/office/drawing/2014/main" id="{F1FA9F90-D7FC-3548-9CA5-E1D094BB95BA}"/>
              </a:ext>
            </a:extLst>
          </p:cNvPr>
          <p:cNvSpPr txBox="1"/>
          <p:nvPr/>
        </p:nvSpPr>
        <p:spPr>
          <a:xfrm>
            <a:off x="1843170" y="5292895"/>
            <a:ext cx="5457661" cy="954107"/>
          </a:xfrm>
          <a:prstGeom prst="rect">
            <a:avLst/>
          </a:prstGeom>
          <a:noFill/>
          <a:ln w="12700">
            <a:solidFill>
              <a:schemeClr val="tx2"/>
            </a:solidFill>
          </a:ln>
        </p:spPr>
        <p:txBody>
          <a:bodyPr wrap="square" rtlCol="0">
            <a:spAutoFit/>
          </a:bodyPr>
          <a:lstStyle/>
          <a:p>
            <a:pPr algn="just"/>
            <a:r>
              <a:rPr lang="en-GB" sz="1400" dirty="0" err="1">
                <a:sym typeface="Wingdings" pitchFamily="2" charset="2"/>
              </a:rPr>
              <a:t>Cách</a:t>
            </a:r>
            <a:r>
              <a:rPr lang="en-GB" sz="1400" dirty="0">
                <a:sym typeface="Wingdings" pitchFamily="2" charset="2"/>
              </a:rPr>
              <a:t> </a:t>
            </a:r>
            <a:r>
              <a:rPr lang="en-GB" sz="1400" dirty="0" err="1">
                <a:sym typeface="Wingdings" pitchFamily="2" charset="2"/>
              </a:rPr>
              <a:t>tiếp</a:t>
            </a:r>
            <a:r>
              <a:rPr lang="en-GB" sz="1400" dirty="0">
                <a:sym typeface="Wingdings" pitchFamily="2" charset="2"/>
              </a:rPr>
              <a:t> </a:t>
            </a:r>
            <a:r>
              <a:rPr lang="en-GB" sz="1400" dirty="0" err="1">
                <a:sym typeface="Wingdings" pitchFamily="2" charset="2"/>
              </a:rPr>
              <a:t>cận</a:t>
            </a:r>
            <a:r>
              <a:rPr lang="en-GB" sz="1400" dirty="0">
                <a:sym typeface="Wingdings" pitchFamily="2" charset="2"/>
              </a:rPr>
              <a:t> </a:t>
            </a:r>
            <a:r>
              <a:rPr lang="en-GB" sz="1400" dirty="0" err="1">
                <a:sym typeface="Wingdings" pitchFamily="2" charset="2"/>
              </a:rPr>
              <a:t>đảm</a:t>
            </a:r>
            <a:r>
              <a:rPr lang="en-GB" sz="1400" dirty="0">
                <a:sym typeface="Wingdings" pitchFamily="2" charset="2"/>
              </a:rPr>
              <a:t> </a:t>
            </a:r>
            <a:r>
              <a:rPr lang="en-GB" sz="1400" dirty="0" err="1">
                <a:sym typeface="Wingdings" pitchFamily="2" charset="2"/>
              </a:rPr>
              <a:t>bảo</a:t>
            </a:r>
            <a:r>
              <a:rPr lang="en-GB" sz="1400" dirty="0">
                <a:sym typeface="Wingdings" pitchFamily="2" charset="2"/>
              </a:rPr>
              <a:t>:</a:t>
            </a:r>
          </a:p>
          <a:p>
            <a:pPr marL="285750" indent="-285750" algn="just">
              <a:buFont typeface="Arial" panose="020B0604020202020204" pitchFamily="34" charset="0"/>
              <a:buChar char="•"/>
            </a:pPr>
            <a:r>
              <a:rPr lang="en-GB" sz="1400" dirty="0" err="1">
                <a:sym typeface="Wingdings" pitchFamily="2" charset="2"/>
              </a:rPr>
              <a:t>Sự</a:t>
            </a:r>
            <a:r>
              <a:rPr lang="en-GB" sz="1400" dirty="0">
                <a:sym typeface="Wingdings" pitchFamily="2" charset="2"/>
              </a:rPr>
              <a:t> </a:t>
            </a:r>
            <a:r>
              <a:rPr lang="en-GB" sz="1400" dirty="0" err="1">
                <a:sym typeface="Wingdings" pitchFamily="2" charset="2"/>
              </a:rPr>
              <a:t>đồng</a:t>
            </a:r>
            <a:r>
              <a:rPr lang="en-GB" sz="1400" dirty="0">
                <a:sym typeface="Wingdings" pitchFamily="2" charset="2"/>
              </a:rPr>
              <a:t> </a:t>
            </a:r>
            <a:r>
              <a:rPr lang="en-GB" sz="1400" dirty="0" err="1">
                <a:sym typeface="Wingdings" pitchFamily="2" charset="2"/>
              </a:rPr>
              <a:t>thuận</a:t>
            </a:r>
            <a:r>
              <a:rPr lang="en-GB" sz="1400" dirty="0">
                <a:sym typeface="Wingdings" pitchFamily="2" charset="2"/>
              </a:rPr>
              <a:t> </a:t>
            </a:r>
            <a:r>
              <a:rPr lang="en-GB" sz="1400" dirty="0" err="1">
                <a:sym typeface="Wingdings" pitchFamily="2" charset="2"/>
              </a:rPr>
              <a:t>và</a:t>
            </a:r>
            <a:r>
              <a:rPr lang="en-GB" sz="1400" dirty="0">
                <a:sym typeface="Wingdings" pitchFamily="2" charset="2"/>
              </a:rPr>
              <a:t> </a:t>
            </a:r>
            <a:r>
              <a:rPr lang="en-GB" sz="1400" dirty="0" err="1">
                <a:sym typeface="Wingdings" pitchFamily="2" charset="2"/>
              </a:rPr>
              <a:t>tham</a:t>
            </a:r>
            <a:r>
              <a:rPr lang="en-GB" sz="1400" dirty="0">
                <a:sym typeface="Wingdings" pitchFamily="2" charset="2"/>
              </a:rPr>
              <a:t> </a:t>
            </a:r>
            <a:r>
              <a:rPr lang="en-GB" sz="1400" dirty="0" err="1">
                <a:sym typeface="Wingdings" pitchFamily="2" charset="2"/>
              </a:rPr>
              <a:t>gia</a:t>
            </a:r>
            <a:r>
              <a:rPr lang="en-GB" sz="1400" dirty="0">
                <a:sym typeface="Wingdings" pitchFamily="2" charset="2"/>
              </a:rPr>
              <a:t> </a:t>
            </a:r>
            <a:r>
              <a:rPr lang="en-GB" sz="1400" dirty="0" err="1">
                <a:sym typeface="Wingdings" pitchFamily="2" charset="2"/>
              </a:rPr>
              <a:t>của</a:t>
            </a:r>
            <a:r>
              <a:rPr lang="en-GB" sz="1400" dirty="0">
                <a:sym typeface="Wingdings" pitchFamily="2" charset="2"/>
              </a:rPr>
              <a:t> </a:t>
            </a:r>
            <a:r>
              <a:rPr lang="en-GB" sz="1400" dirty="0" err="1">
                <a:sym typeface="Wingdings" pitchFamily="2" charset="2"/>
              </a:rPr>
              <a:t>tất</a:t>
            </a:r>
            <a:r>
              <a:rPr lang="en-GB" sz="1400" dirty="0">
                <a:sym typeface="Wingdings" pitchFamily="2" charset="2"/>
              </a:rPr>
              <a:t> </a:t>
            </a:r>
            <a:r>
              <a:rPr lang="en-GB" sz="1400" dirty="0" err="1">
                <a:sym typeface="Wingdings" pitchFamily="2" charset="2"/>
              </a:rPr>
              <a:t>cả</a:t>
            </a:r>
            <a:r>
              <a:rPr lang="en-GB" sz="1400" dirty="0">
                <a:sym typeface="Wingdings" pitchFamily="2" charset="2"/>
              </a:rPr>
              <a:t> </a:t>
            </a:r>
            <a:r>
              <a:rPr lang="en-GB" sz="1400" dirty="0" err="1">
                <a:sym typeface="Wingdings" pitchFamily="2" charset="2"/>
              </a:rPr>
              <a:t>các</a:t>
            </a:r>
            <a:r>
              <a:rPr lang="en-GB" sz="1400" dirty="0">
                <a:sym typeface="Wingdings" pitchFamily="2" charset="2"/>
              </a:rPr>
              <a:t> </a:t>
            </a:r>
            <a:r>
              <a:rPr lang="en-GB" sz="1400" dirty="0" err="1">
                <a:sym typeface="Wingdings" pitchFamily="2" charset="2"/>
              </a:rPr>
              <a:t>bên</a:t>
            </a:r>
            <a:r>
              <a:rPr lang="en-GB" sz="1400" dirty="0">
                <a:sym typeface="Wingdings" pitchFamily="2" charset="2"/>
              </a:rPr>
              <a:t> </a:t>
            </a:r>
            <a:r>
              <a:rPr lang="en-GB" sz="1400" dirty="0" err="1">
                <a:sym typeface="Wingdings" pitchFamily="2" charset="2"/>
              </a:rPr>
              <a:t>liên</a:t>
            </a:r>
            <a:r>
              <a:rPr lang="en-GB" sz="1400" dirty="0">
                <a:sym typeface="Wingdings" pitchFamily="2" charset="2"/>
              </a:rPr>
              <a:t> </a:t>
            </a:r>
            <a:r>
              <a:rPr lang="en-GB" sz="1400" dirty="0" err="1">
                <a:sym typeface="Wingdings" pitchFamily="2" charset="2"/>
              </a:rPr>
              <a:t>quan</a:t>
            </a:r>
            <a:r>
              <a:rPr lang="en-GB" sz="1400" dirty="0">
                <a:sym typeface="Wingdings" pitchFamily="2" charset="2"/>
              </a:rPr>
              <a:t>;</a:t>
            </a:r>
          </a:p>
          <a:p>
            <a:pPr marL="285750" indent="-285750" algn="just">
              <a:buFont typeface="Arial" panose="020B0604020202020204" pitchFamily="34" charset="0"/>
              <a:buChar char="•"/>
            </a:pPr>
            <a:r>
              <a:rPr lang="en-GB" sz="1400" dirty="0" err="1">
                <a:sym typeface="Wingdings" pitchFamily="2" charset="2"/>
              </a:rPr>
              <a:t>Truyền</a:t>
            </a:r>
            <a:r>
              <a:rPr lang="en-GB" sz="1400" dirty="0">
                <a:sym typeface="Wingdings" pitchFamily="2" charset="2"/>
              </a:rPr>
              <a:t> </a:t>
            </a:r>
            <a:r>
              <a:rPr lang="en-GB" sz="1400" dirty="0" err="1">
                <a:sym typeface="Wingdings" pitchFamily="2" charset="2"/>
              </a:rPr>
              <a:t>thông</a:t>
            </a:r>
            <a:r>
              <a:rPr lang="en-GB" sz="1400" dirty="0">
                <a:sym typeface="Wingdings" pitchFamily="2" charset="2"/>
              </a:rPr>
              <a:t> </a:t>
            </a:r>
            <a:r>
              <a:rPr lang="en-GB" sz="1400" dirty="0" err="1">
                <a:sym typeface="Wingdings" pitchFamily="2" charset="2"/>
              </a:rPr>
              <a:t>và</a:t>
            </a:r>
            <a:r>
              <a:rPr lang="en-GB" sz="1400" dirty="0">
                <a:sym typeface="Wingdings" pitchFamily="2" charset="2"/>
              </a:rPr>
              <a:t> </a:t>
            </a:r>
            <a:r>
              <a:rPr lang="en-GB" sz="1400" dirty="0" err="1">
                <a:sym typeface="Wingdings" pitchFamily="2" charset="2"/>
              </a:rPr>
              <a:t>hợp</a:t>
            </a:r>
            <a:r>
              <a:rPr lang="en-GB" sz="1400" dirty="0">
                <a:sym typeface="Wingdings" pitchFamily="2" charset="2"/>
              </a:rPr>
              <a:t> </a:t>
            </a:r>
            <a:r>
              <a:rPr lang="en-GB" sz="1400" dirty="0" err="1">
                <a:sym typeface="Wingdings" pitchFamily="2" charset="2"/>
              </a:rPr>
              <a:t>tác</a:t>
            </a:r>
            <a:r>
              <a:rPr lang="en-GB" sz="1400" dirty="0">
                <a:sym typeface="Wingdings" pitchFamily="2" charset="2"/>
              </a:rPr>
              <a:t> </a:t>
            </a:r>
            <a:r>
              <a:rPr lang="en-GB" sz="1400" dirty="0" err="1">
                <a:sym typeface="Wingdings" pitchFamily="2" charset="2"/>
              </a:rPr>
              <a:t>giữa</a:t>
            </a:r>
            <a:r>
              <a:rPr lang="en-GB" sz="1400" dirty="0">
                <a:sym typeface="Wingdings" pitchFamily="2" charset="2"/>
              </a:rPr>
              <a:t> </a:t>
            </a:r>
            <a:r>
              <a:rPr lang="en-GB" sz="1400" dirty="0" err="1">
                <a:sym typeface="Wingdings" pitchFamily="2" charset="2"/>
              </a:rPr>
              <a:t>các</a:t>
            </a:r>
            <a:r>
              <a:rPr lang="en-GB" sz="1400" dirty="0">
                <a:sym typeface="Wingdings" pitchFamily="2" charset="2"/>
              </a:rPr>
              <a:t> </a:t>
            </a:r>
            <a:r>
              <a:rPr lang="en-GB" sz="1400" dirty="0" err="1">
                <a:sym typeface="Wingdings" pitchFamily="2" charset="2"/>
              </a:rPr>
              <a:t>bên</a:t>
            </a:r>
            <a:r>
              <a:rPr lang="en-GB" sz="1400" dirty="0">
                <a:sym typeface="Wingdings" pitchFamily="2" charset="2"/>
              </a:rPr>
              <a:t> </a:t>
            </a:r>
            <a:r>
              <a:rPr lang="en-GB" sz="1400" dirty="0" err="1">
                <a:sym typeface="Wingdings" pitchFamily="2" charset="2"/>
              </a:rPr>
              <a:t>liên</a:t>
            </a:r>
            <a:r>
              <a:rPr lang="en-GB" sz="1400" dirty="0">
                <a:sym typeface="Wingdings" pitchFamily="2" charset="2"/>
              </a:rPr>
              <a:t> </a:t>
            </a:r>
            <a:r>
              <a:rPr lang="en-GB" sz="1400" dirty="0" err="1">
                <a:sym typeface="Wingdings" pitchFamily="2" charset="2"/>
              </a:rPr>
              <a:t>quan</a:t>
            </a:r>
            <a:r>
              <a:rPr lang="en-GB" sz="1400" dirty="0">
                <a:sym typeface="Wingdings" pitchFamily="2" charset="2"/>
              </a:rPr>
              <a:t>;</a:t>
            </a:r>
          </a:p>
          <a:p>
            <a:pPr marL="285750" indent="-285750" algn="just">
              <a:buFont typeface="Arial" panose="020B0604020202020204" pitchFamily="34" charset="0"/>
              <a:buChar char="•"/>
            </a:pPr>
            <a:r>
              <a:rPr lang="en-GB" sz="1400" dirty="0" err="1">
                <a:sym typeface="Wingdings" pitchFamily="2" charset="2"/>
              </a:rPr>
              <a:t>Tính</a:t>
            </a:r>
            <a:r>
              <a:rPr lang="en-GB" sz="1400" dirty="0">
                <a:sym typeface="Wingdings" pitchFamily="2" charset="2"/>
              </a:rPr>
              <a:t> </a:t>
            </a:r>
            <a:r>
              <a:rPr lang="en-GB" sz="1400" dirty="0" err="1">
                <a:sym typeface="Wingdings" pitchFamily="2" charset="2"/>
              </a:rPr>
              <a:t>bền</a:t>
            </a:r>
            <a:r>
              <a:rPr lang="en-GB" sz="1400" dirty="0">
                <a:sym typeface="Wingdings" pitchFamily="2" charset="2"/>
              </a:rPr>
              <a:t> </a:t>
            </a:r>
            <a:r>
              <a:rPr lang="en-GB" sz="1400" dirty="0" err="1">
                <a:sym typeface="Wingdings" pitchFamily="2" charset="2"/>
              </a:rPr>
              <a:t>vững</a:t>
            </a:r>
            <a:r>
              <a:rPr lang="en-GB" sz="1400" dirty="0">
                <a:sym typeface="Wingdings" pitchFamily="2" charset="2"/>
              </a:rPr>
              <a:t> </a:t>
            </a:r>
            <a:r>
              <a:rPr lang="en-GB" sz="1400" dirty="0" err="1">
                <a:sym typeface="Wingdings" pitchFamily="2" charset="2"/>
              </a:rPr>
              <a:t>của</a:t>
            </a:r>
            <a:r>
              <a:rPr lang="en-GB" sz="1400" dirty="0">
                <a:sym typeface="Wingdings" pitchFamily="2" charset="2"/>
              </a:rPr>
              <a:t> can </a:t>
            </a:r>
            <a:r>
              <a:rPr lang="en-GB" sz="1400" dirty="0" err="1">
                <a:sym typeface="Wingdings" pitchFamily="2" charset="2"/>
              </a:rPr>
              <a:t>thiệp</a:t>
            </a:r>
            <a:r>
              <a:rPr lang="en-GB" sz="1400" dirty="0">
                <a:sym typeface="Wingdings" pitchFamily="2" charset="2"/>
              </a:rPr>
              <a:t> </a:t>
            </a:r>
            <a:r>
              <a:rPr lang="en-GB" sz="1400" dirty="0" err="1">
                <a:sym typeface="Wingdings" pitchFamily="2" charset="2"/>
              </a:rPr>
              <a:t>sau</a:t>
            </a:r>
            <a:r>
              <a:rPr lang="en-GB" sz="1400" dirty="0">
                <a:sym typeface="Wingdings" pitchFamily="2" charset="2"/>
              </a:rPr>
              <a:t> </a:t>
            </a:r>
            <a:r>
              <a:rPr lang="en-GB" sz="1400" dirty="0" err="1">
                <a:sym typeface="Wingdings" pitchFamily="2" charset="2"/>
              </a:rPr>
              <a:t>khi</a:t>
            </a:r>
            <a:r>
              <a:rPr lang="en-GB" sz="1400" dirty="0">
                <a:sym typeface="Wingdings" pitchFamily="2" charset="2"/>
              </a:rPr>
              <a:t> </a:t>
            </a:r>
            <a:r>
              <a:rPr lang="en-GB" sz="1400" dirty="0" err="1">
                <a:sym typeface="Wingdings" pitchFamily="2" charset="2"/>
              </a:rPr>
              <a:t>dự</a:t>
            </a:r>
            <a:r>
              <a:rPr lang="en-GB" sz="1400" dirty="0">
                <a:sym typeface="Wingdings" pitchFamily="2" charset="2"/>
              </a:rPr>
              <a:t> </a:t>
            </a:r>
            <a:r>
              <a:rPr lang="en-GB" sz="1400" dirty="0" err="1">
                <a:sym typeface="Wingdings" pitchFamily="2" charset="2"/>
              </a:rPr>
              <a:t>án</a:t>
            </a:r>
            <a:r>
              <a:rPr lang="en-GB" sz="1400" dirty="0">
                <a:sym typeface="Wingdings" pitchFamily="2" charset="2"/>
              </a:rPr>
              <a:t> </a:t>
            </a:r>
            <a:r>
              <a:rPr lang="en-GB" sz="1400" dirty="0" err="1">
                <a:sym typeface="Wingdings" pitchFamily="2" charset="2"/>
              </a:rPr>
              <a:t>kết</a:t>
            </a:r>
            <a:r>
              <a:rPr lang="en-GB" sz="1400" dirty="0">
                <a:sym typeface="Wingdings" pitchFamily="2" charset="2"/>
              </a:rPr>
              <a:t> </a:t>
            </a:r>
            <a:r>
              <a:rPr lang="en-GB" sz="1400" dirty="0" err="1">
                <a:sym typeface="Wingdings" pitchFamily="2" charset="2"/>
              </a:rPr>
              <a:t>thúc</a:t>
            </a:r>
            <a:r>
              <a:rPr lang="en-GB" sz="1400" dirty="0">
                <a:sym typeface="Wingdings" pitchFamily="2" charset="2"/>
              </a:rPr>
              <a:t>.</a:t>
            </a:r>
            <a:endParaRPr lang="de-DE" sz="1400" dirty="0">
              <a:sym typeface="Wingdings" pitchFamily="2" charset="2"/>
            </a:endParaRPr>
          </a:p>
        </p:txBody>
      </p:sp>
    </p:spTree>
    <p:extLst>
      <p:ext uri="{BB962C8B-B14F-4D97-AF65-F5344CB8AC3E}">
        <p14:creationId xmlns:p14="http://schemas.microsoft.com/office/powerpoint/2010/main" val="1371871198"/>
      </p:ext>
    </p:extLst>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8014" y="527474"/>
            <a:ext cx="8040410" cy="552471"/>
          </a:xfrm>
        </p:spPr>
        <p:txBody>
          <a:bodyPr/>
          <a:lstStyle/>
          <a:p>
            <a:r>
              <a:rPr lang="en-US" sz="2800" dirty="0" err="1"/>
              <a:t>Hỗ</a:t>
            </a:r>
            <a:r>
              <a:rPr lang="en-US" sz="2800" dirty="0"/>
              <a:t> </a:t>
            </a:r>
            <a:r>
              <a:rPr lang="en-US" sz="2800" dirty="0" err="1"/>
              <a:t>trợ</a:t>
            </a:r>
            <a:r>
              <a:rPr lang="en-US" sz="2800" dirty="0"/>
              <a:t> </a:t>
            </a:r>
            <a:r>
              <a:rPr lang="en-US" sz="2800" dirty="0" err="1"/>
              <a:t>trực</a:t>
            </a:r>
            <a:r>
              <a:rPr lang="en-US" sz="2800" dirty="0"/>
              <a:t> </a:t>
            </a:r>
            <a:r>
              <a:rPr lang="en-US" sz="2800" dirty="0" err="1"/>
              <a:t>tiếp</a:t>
            </a:r>
            <a:r>
              <a:rPr lang="en-US" sz="2800" dirty="0"/>
              <a:t> </a:t>
            </a:r>
            <a:r>
              <a:rPr lang="en-US" sz="2800" dirty="0" err="1"/>
              <a:t>cho</a:t>
            </a:r>
            <a:r>
              <a:rPr lang="en-US" sz="2800" dirty="0"/>
              <a:t> </a:t>
            </a:r>
            <a:r>
              <a:rPr lang="en-US" sz="2800" dirty="0" err="1"/>
              <a:t>các</a:t>
            </a:r>
            <a:r>
              <a:rPr lang="en-US" sz="2800" dirty="0"/>
              <a:t> DNNVV</a:t>
            </a:r>
          </a:p>
        </p:txBody>
      </p:sp>
      <p:sp>
        <p:nvSpPr>
          <p:cNvPr id="5" name="Content Placeholder 2"/>
          <p:cNvSpPr txBox="1">
            <a:spLocks/>
          </p:cNvSpPr>
          <p:nvPr/>
        </p:nvSpPr>
        <p:spPr>
          <a:xfrm>
            <a:off x="1320328" y="1399227"/>
            <a:ext cx="7572152" cy="1368739"/>
          </a:xfrm>
          <a:prstGeom prst="rect">
            <a:avLst/>
          </a:prstGeom>
        </p:spPr>
        <p:txBody>
          <a:bodyPr vert="horz" lIns="91440" tIns="45720" rIns="91440" bIns="45720" rtlCol="0">
            <a:noAutofit/>
          </a:bodyPr>
          <a:lstStyle>
            <a:lvl1pPr marL="0" indent="0" algn="l" defTabSz="914400" rtl="0" eaLnBrk="1" latinLnBrk="0" hangingPunct="1">
              <a:spcBef>
                <a:spcPct val="20000"/>
              </a:spcBef>
              <a:buFont typeface="Arial" pitchFamily="34" charset="0"/>
              <a:buNone/>
              <a:tabLst/>
              <a:defRPr sz="1800" kern="1200">
                <a:solidFill>
                  <a:schemeClr val="accent2"/>
                </a:solidFill>
                <a:latin typeface="Arial" pitchFamily="34" charset="0"/>
                <a:ea typeface="+mn-ea"/>
                <a:cs typeface="Arial" pitchFamily="34" charset="0"/>
              </a:defRPr>
            </a:lvl1pPr>
            <a:lvl2pPr marL="530225" indent="-173038" algn="l" defTabSz="914400" rtl="0" eaLnBrk="1" latinLnBrk="0" hangingPunct="1">
              <a:spcBef>
                <a:spcPct val="20000"/>
              </a:spcBef>
              <a:buFont typeface="Arial" pitchFamily="34" charset="0"/>
              <a:buChar char="•"/>
              <a:defRPr sz="1800" kern="1200">
                <a:solidFill>
                  <a:schemeClr val="accent2"/>
                </a:solidFill>
                <a:latin typeface="Arial" pitchFamily="34" charset="0"/>
                <a:ea typeface="+mn-ea"/>
                <a:cs typeface="Arial" pitchFamily="34" charset="0"/>
              </a:defRPr>
            </a:lvl2pPr>
            <a:lvl3pPr marL="1143000" indent="-228600" algn="l" defTabSz="914400" rtl="0" eaLnBrk="1" latinLnBrk="0" hangingPunct="1">
              <a:spcBef>
                <a:spcPct val="20000"/>
              </a:spcBef>
              <a:buFont typeface="Calibri" pitchFamily="34" charset="0"/>
              <a:buChar char="–"/>
              <a:defRPr sz="1600" kern="1200">
                <a:solidFill>
                  <a:schemeClr val="accent2"/>
                </a:solidFill>
                <a:latin typeface="Arial" pitchFamily="34" charset="0"/>
                <a:ea typeface="+mn-ea"/>
                <a:cs typeface="Arial" pitchFamily="34" charset="0"/>
              </a:defRPr>
            </a:lvl3pPr>
            <a:lvl4pPr marL="1600200" indent="-228600" algn="l" defTabSz="914400" rtl="0" eaLnBrk="1" latinLnBrk="0" hangingPunct="1">
              <a:spcBef>
                <a:spcPct val="20000"/>
              </a:spcBef>
              <a:buFont typeface="Wingdings" pitchFamily="2" charset="2"/>
              <a:buChar char="§"/>
              <a:defRPr sz="1400" kern="1200">
                <a:solidFill>
                  <a:schemeClr val="accent2"/>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500" b="1" dirty="0" err="1"/>
              <a:t>Tự</a:t>
            </a:r>
            <a:r>
              <a:rPr lang="en-US" sz="1500" b="1" dirty="0"/>
              <a:t> </a:t>
            </a:r>
            <a:r>
              <a:rPr lang="en-US" sz="1500" b="1" dirty="0" err="1"/>
              <a:t>đánh</a:t>
            </a:r>
            <a:r>
              <a:rPr lang="en-US" sz="1500" b="1" dirty="0"/>
              <a:t> </a:t>
            </a:r>
            <a:r>
              <a:rPr lang="en-US" sz="1500" b="1" dirty="0" err="1"/>
              <a:t>giá</a:t>
            </a:r>
            <a:r>
              <a:rPr lang="en-US" sz="1500" b="1" dirty="0"/>
              <a:t> </a:t>
            </a:r>
            <a:r>
              <a:rPr lang="en-US" sz="1500" b="1" dirty="0" err="1"/>
              <a:t>về</a:t>
            </a:r>
            <a:r>
              <a:rPr lang="en-US" sz="1500" b="1" dirty="0"/>
              <a:t> </a:t>
            </a:r>
            <a:r>
              <a:rPr lang="en-US" sz="1500" b="1" dirty="0" err="1"/>
              <a:t>thực</a:t>
            </a:r>
            <a:r>
              <a:rPr lang="en-US" sz="1500" b="1" dirty="0"/>
              <a:t> </a:t>
            </a:r>
            <a:r>
              <a:rPr lang="en-US" sz="1500" b="1" dirty="0" err="1"/>
              <a:t>hành</a:t>
            </a:r>
            <a:r>
              <a:rPr lang="en-US" sz="1500" b="1" dirty="0"/>
              <a:t> RECP </a:t>
            </a:r>
          </a:p>
          <a:p>
            <a:pPr marL="683419" lvl="1" indent="-285750"/>
            <a:r>
              <a:rPr lang="vi-VN" sz="1500" dirty="0"/>
              <a:t>Các công ty hoàn thành một khảo sát ban đầu về các hoạt động hiện tại liên quan đến năng lượng, nước, hóa chất và quản lý chất thải</a:t>
            </a:r>
            <a:endParaRPr lang="en-US" sz="1500" dirty="0"/>
          </a:p>
          <a:p>
            <a:pPr marL="683419" lvl="1" indent="-285750"/>
            <a:r>
              <a:rPr lang="vi-VN" sz="1500" dirty="0"/>
              <a:t>Kết quả khảo sát được sử dụng làm đánh giá ban đầu cho mỗi công ty và để xác định các lĩnh vực quan trọng nhất cho hoạt động</a:t>
            </a:r>
            <a:endParaRPr lang="en-US" sz="1500" dirty="0"/>
          </a:p>
        </p:txBody>
      </p:sp>
      <p:grpSp>
        <p:nvGrpSpPr>
          <p:cNvPr id="14" name="Group 191"/>
          <p:cNvGrpSpPr>
            <a:grpSpLocks/>
          </p:cNvGrpSpPr>
          <p:nvPr/>
        </p:nvGrpSpPr>
        <p:grpSpPr bwMode="auto">
          <a:xfrm>
            <a:off x="449849" y="2911982"/>
            <a:ext cx="719802" cy="360588"/>
            <a:chOff x="2872" y="2029"/>
            <a:chExt cx="523" cy="262"/>
          </a:xfrm>
        </p:grpSpPr>
        <p:sp>
          <p:nvSpPr>
            <p:cNvPr id="15" name="Freeform 192"/>
            <p:cNvSpPr>
              <a:spLocks/>
            </p:cNvSpPr>
            <p:nvPr/>
          </p:nvSpPr>
          <p:spPr bwMode="auto">
            <a:xfrm>
              <a:off x="2872" y="2121"/>
              <a:ext cx="145" cy="170"/>
            </a:xfrm>
            <a:custGeom>
              <a:avLst/>
              <a:gdLst/>
              <a:ahLst/>
              <a:cxnLst>
                <a:cxn ang="0">
                  <a:pos x="160" y="338"/>
                </a:cxn>
                <a:cxn ang="0">
                  <a:pos x="0" y="338"/>
                </a:cxn>
                <a:cxn ang="0">
                  <a:pos x="0" y="84"/>
                </a:cxn>
                <a:cxn ang="0">
                  <a:pos x="0" y="76"/>
                </a:cxn>
                <a:cxn ang="0">
                  <a:pos x="1" y="69"/>
                </a:cxn>
                <a:cxn ang="0">
                  <a:pos x="3" y="59"/>
                </a:cxn>
                <a:cxn ang="0">
                  <a:pos x="6" y="53"/>
                </a:cxn>
                <a:cxn ang="0">
                  <a:pos x="9" y="46"/>
                </a:cxn>
                <a:cxn ang="0">
                  <a:pos x="14" y="38"/>
                </a:cxn>
                <a:cxn ang="0">
                  <a:pos x="17" y="32"/>
                </a:cxn>
                <a:cxn ang="0">
                  <a:pos x="23" y="26"/>
                </a:cxn>
                <a:cxn ang="0">
                  <a:pos x="27" y="20"/>
                </a:cxn>
                <a:cxn ang="0">
                  <a:pos x="33" y="15"/>
                </a:cxn>
                <a:cxn ang="0">
                  <a:pos x="40" y="10"/>
                </a:cxn>
                <a:cxn ang="0">
                  <a:pos x="47" y="7"/>
                </a:cxn>
                <a:cxn ang="0">
                  <a:pos x="55" y="4"/>
                </a:cxn>
                <a:cxn ang="0">
                  <a:pos x="63" y="3"/>
                </a:cxn>
                <a:cxn ang="0">
                  <a:pos x="70" y="1"/>
                </a:cxn>
                <a:cxn ang="0">
                  <a:pos x="79" y="0"/>
                </a:cxn>
                <a:cxn ang="0">
                  <a:pos x="87" y="1"/>
                </a:cxn>
                <a:cxn ang="0">
                  <a:pos x="96" y="3"/>
                </a:cxn>
                <a:cxn ang="0">
                  <a:pos x="99" y="3"/>
                </a:cxn>
                <a:cxn ang="0">
                  <a:pos x="104" y="4"/>
                </a:cxn>
                <a:cxn ang="0">
                  <a:pos x="111" y="7"/>
                </a:cxn>
                <a:cxn ang="0">
                  <a:pos x="118" y="10"/>
                </a:cxn>
                <a:cxn ang="0">
                  <a:pos x="125" y="15"/>
                </a:cxn>
                <a:cxn ang="0">
                  <a:pos x="131" y="20"/>
                </a:cxn>
                <a:cxn ang="0">
                  <a:pos x="136" y="26"/>
                </a:cxn>
                <a:cxn ang="0">
                  <a:pos x="142" y="32"/>
                </a:cxn>
                <a:cxn ang="0">
                  <a:pos x="147" y="38"/>
                </a:cxn>
                <a:cxn ang="0">
                  <a:pos x="150" y="46"/>
                </a:cxn>
                <a:cxn ang="0">
                  <a:pos x="153" y="53"/>
                </a:cxn>
                <a:cxn ang="0">
                  <a:pos x="156" y="59"/>
                </a:cxn>
                <a:cxn ang="0">
                  <a:pos x="157" y="69"/>
                </a:cxn>
                <a:cxn ang="0">
                  <a:pos x="159" y="76"/>
                </a:cxn>
                <a:cxn ang="0">
                  <a:pos x="160" y="84"/>
                </a:cxn>
                <a:cxn ang="0">
                  <a:pos x="160" y="179"/>
                </a:cxn>
                <a:cxn ang="0">
                  <a:pos x="258" y="179"/>
                </a:cxn>
                <a:cxn ang="0">
                  <a:pos x="265" y="180"/>
                </a:cxn>
                <a:cxn ang="0">
                  <a:pos x="271" y="182"/>
                </a:cxn>
                <a:cxn ang="0">
                  <a:pos x="277" y="185"/>
                </a:cxn>
                <a:cxn ang="0">
                  <a:pos x="281" y="190"/>
                </a:cxn>
                <a:cxn ang="0">
                  <a:pos x="284" y="194"/>
                </a:cxn>
                <a:cxn ang="0">
                  <a:pos x="288" y="200"/>
                </a:cxn>
                <a:cxn ang="0">
                  <a:pos x="289" y="206"/>
                </a:cxn>
                <a:cxn ang="0">
                  <a:pos x="291" y="213"/>
                </a:cxn>
                <a:cxn ang="0">
                  <a:pos x="291" y="219"/>
                </a:cxn>
                <a:cxn ang="0">
                  <a:pos x="289" y="225"/>
                </a:cxn>
                <a:cxn ang="0">
                  <a:pos x="286" y="231"/>
                </a:cxn>
                <a:cxn ang="0">
                  <a:pos x="283" y="236"/>
                </a:cxn>
                <a:cxn ang="0">
                  <a:pos x="280" y="240"/>
                </a:cxn>
                <a:cxn ang="0">
                  <a:pos x="275" y="243"/>
                </a:cxn>
                <a:cxn ang="0">
                  <a:pos x="272" y="245"/>
                </a:cxn>
                <a:cxn ang="0">
                  <a:pos x="269" y="245"/>
                </a:cxn>
                <a:cxn ang="0">
                  <a:pos x="263" y="246"/>
                </a:cxn>
                <a:cxn ang="0">
                  <a:pos x="160" y="246"/>
                </a:cxn>
                <a:cxn ang="0">
                  <a:pos x="160" y="338"/>
                </a:cxn>
              </a:cxnLst>
              <a:rect l="0" t="0" r="r" b="b"/>
              <a:pathLst>
                <a:path w="291" h="338">
                  <a:moveTo>
                    <a:pt x="160" y="338"/>
                  </a:moveTo>
                  <a:lnTo>
                    <a:pt x="0" y="338"/>
                  </a:lnTo>
                  <a:lnTo>
                    <a:pt x="0" y="84"/>
                  </a:lnTo>
                  <a:lnTo>
                    <a:pt x="0" y="76"/>
                  </a:lnTo>
                  <a:lnTo>
                    <a:pt x="1" y="69"/>
                  </a:lnTo>
                  <a:lnTo>
                    <a:pt x="3" y="59"/>
                  </a:lnTo>
                  <a:lnTo>
                    <a:pt x="6" y="53"/>
                  </a:lnTo>
                  <a:lnTo>
                    <a:pt x="9" y="46"/>
                  </a:lnTo>
                  <a:lnTo>
                    <a:pt x="14" y="38"/>
                  </a:lnTo>
                  <a:lnTo>
                    <a:pt x="17" y="32"/>
                  </a:lnTo>
                  <a:lnTo>
                    <a:pt x="23" y="26"/>
                  </a:lnTo>
                  <a:lnTo>
                    <a:pt x="27" y="20"/>
                  </a:lnTo>
                  <a:lnTo>
                    <a:pt x="33" y="15"/>
                  </a:lnTo>
                  <a:lnTo>
                    <a:pt x="40" y="10"/>
                  </a:lnTo>
                  <a:lnTo>
                    <a:pt x="47" y="7"/>
                  </a:lnTo>
                  <a:lnTo>
                    <a:pt x="55" y="4"/>
                  </a:lnTo>
                  <a:lnTo>
                    <a:pt x="63" y="3"/>
                  </a:lnTo>
                  <a:lnTo>
                    <a:pt x="70" y="1"/>
                  </a:lnTo>
                  <a:lnTo>
                    <a:pt x="79" y="0"/>
                  </a:lnTo>
                  <a:lnTo>
                    <a:pt x="87" y="1"/>
                  </a:lnTo>
                  <a:lnTo>
                    <a:pt x="96" y="3"/>
                  </a:lnTo>
                  <a:lnTo>
                    <a:pt x="99" y="3"/>
                  </a:lnTo>
                  <a:lnTo>
                    <a:pt x="104" y="4"/>
                  </a:lnTo>
                  <a:lnTo>
                    <a:pt x="111" y="7"/>
                  </a:lnTo>
                  <a:lnTo>
                    <a:pt x="118" y="10"/>
                  </a:lnTo>
                  <a:lnTo>
                    <a:pt x="125" y="15"/>
                  </a:lnTo>
                  <a:lnTo>
                    <a:pt x="131" y="20"/>
                  </a:lnTo>
                  <a:lnTo>
                    <a:pt x="136" y="26"/>
                  </a:lnTo>
                  <a:lnTo>
                    <a:pt x="142" y="32"/>
                  </a:lnTo>
                  <a:lnTo>
                    <a:pt x="147" y="38"/>
                  </a:lnTo>
                  <a:lnTo>
                    <a:pt x="150" y="46"/>
                  </a:lnTo>
                  <a:lnTo>
                    <a:pt x="153" y="53"/>
                  </a:lnTo>
                  <a:lnTo>
                    <a:pt x="156" y="59"/>
                  </a:lnTo>
                  <a:lnTo>
                    <a:pt x="157" y="69"/>
                  </a:lnTo>
                  <a:lnTo>
                    <a:pt x="159" y="76"/>
                  </a:lnTo>
                  <a:lnTo>
                    <a:pt x="160" y="84"/>
                  </a:lnTo>
                  <a:lnTo>
                    <a:pt x="160" y="179"/>
                  </a:lnTo>
                  <a:lnTo>
                    <a:pt x="258" y="179"/>
                  </a:lnTo>
                  <a:lnTo>
                    <a:pt x="265" y="180"/>
                  </a:lnTo>
                  <a:lnTo>
                    <a:pt x="271" y="182"/>
                  </a:lnTo>
                  <a:lnTo>
                    <a:pt x="277" y="185"/>
                  </a:lnTo>
                  <a:lnTo>
                    <a:pt x="281" y="190"/>
                  </a:lnTo>
                  <a:lnTo>
                    <a:pt x="284" y="194"/>
                  </a:lnTo>
                  <a:lnTo>
                    <a:pt x="288" y="200"/>
                  </a:lnTo>
                  <a:lnTo>
                    <a:pt x="289" y="206"/>
                  </a:lnTo>
                  <a:lnTo>
                    <a:pt x="291" y="213"/>
                  </a:lnTo>
                  <a:lnTo>
                    <a:pt x="291" y="219"/>
                  </a:lnTo>
                  <a:lnTo>
                    <a:pt x="289" y="225"/>
                  </a:lnTo>
                  <a:lnTo>
                    <a:pt x="286" y="231"/>
                  </a:lnTo>
                  <a:lnTo>
                    <a:pt x="283" y="236"/>
                  </a:lnTo>
                  <a:lnTo>
                    <a:pt x="280" y="240"/>
                  </a:lnTo>
                  <a:lnTo>
                    <a:pt x="275" y="243"/>
                  </a:lnTo>
                  <a:lnTo>
                    <a:pt x="272" y="245"/>
                  </a:lnTo>
                  <a:lnTo>
                    <a:pt x="269" y="245"/>
                  </a:lnTo>
                  <a:lnTo>
                    <a:pt x="263" y="246"/>
                  </a:lnTo>
                  <a:lnTo>
                    <a:pt x="160" y="246"/>
                  </a:lnTo>
                  <a:lnTo>
                    <a:pt x="160" y="338"/>
                  </a:lnTo>
                  <a:close/>
                </a:path>
              </a:pathLst>
            </a:custGeom>
            <a:solidFill>
              <a:schemeClr val="accent1"/>
            </a:solidFill>
            <a:ln w="9525">
              <a:noFill/>
              <a:round/>
              <a:headEnd/>
              <a:tailEnd/>
            </a:ln>
          </p:spPr>
          <p:txBody>
            <a:bodyPr/>
            <a:lstStyle/>
            <a:p>
              <a:endParaRPr lang="en-US"/>
            </a:p>
          </p:txBody>
        </p:sp>
        <p:sp>
          <p:nvSpPr>
            <p:cNvPr id="16" name="Rectangle 193"/>
            <p:cNvSpPr>
              <a:spLocks noChangeArrowheads="1"/>
            </p:cNvSpPr>
            <p:nvPr/>
          </p:nvSpPr>
          <p:spPr bwMode="auto">
            <a:xfrm>
              <a:off x="2959" y="2260"/>
              <a:ext cx="345" cy="31"/>
            </a:xfrm>
            <a:prstGeom prst="rect">
              <a:avLst/>
            </a:prstGeom>
            <a:solidFill>
              <a:schemeClr val="accent1"/>
            </a:solidFill>
            <a:ln w="9525">
              <a:noFill/>
              <a:miter lim="800000"/>
              <a:headEnd/>
              <a:tailEnd/>
            </a:ln>
          </p:spPr>
          <p:txBody>
            <a:bodyPr/>
            <a:lstStyle/>
            <a:p>
              <a:endParaRPr lang="en-US"/>
            </a:p>
          </p:txBody>
        </p:sp>
        <p:sp>
          <p:nvSpPr>
            <p:cNvPr id="17" name="Freeform 194"/>
            <p:cNvSpPr>
              <a:spLocks/>
            </p:cNvSpPr>
            <p:nvPr/>
          </p:nvSpPr>
          <p:spPr bwMode="auto">
            <a:xfrm>
              <a:off x="3247" y="2121"/>
              <a:ext cx="147" cy="170"/>
            </a:xfrm>
            <a:custGeom>
              <a:avLst/>
              <a:gdLst/>
              <a:ahLst/>
              <a:cxnLst>
                <a:cxn ang="0">
                  <a:pos x="128" y="340"/>
                </a:cxn>
                <a:cxn ang="0">
                  <a:pos x="128" y="248"/>
                </a:cxn>
                <a:cxn ang="0">
                  <a:pos x="29" y="248"/>
                </a:cxn>
                <a:cxn ang="0">
                  <a:pos x="23" y="248"/>
                </a:cxn>
                <a:cxn ang="0">
                  <a:pos x="17" y="245"/>
                </a:cxn>
                <a:cxn ang="0">
                  <a:pos x="12" y="242"/>
                </a:cxn>
                <a:cxn ang="0">
                  <a:pos x="8" y="239"/>
                </a:cxn>
                <a:cxn ang="0">
                  <a:pos x="4" y="233"/>
                </a:cxn>
                <a:cxn ang="0">
                  <a:pos x="3" y="231"/>
                </a:cxn>
                <a:cxn ang="0">
                  <a:pos x="1" y="228"/>
                </a:cxn>
                <a:cxn ang="0">
                  <a:pos x="0" y="222"/>
                </a:cxn>
                <a:cxn ang="0">
                  <a:pos x="0" y="216"/>
                </a:cxn>
                <a:cxn ang="0">
                  <a:pos x="0" y="210"/>
                </a:cxn>
                <a:cxn ang="0">
                  <a:pos x="3" y="204"/>
                </a:cxn>
                <a:cxn ang="0">
                  <a:pos x="6" y="198"/>
                </a:cxn>
                <a:cxn ang="0">
                  <a:pos x="9" y="192"/>
                </a:cxn>
                <a:cxn ang="0">
                  <a:pos x="14" y="187"/>
                </a:cxn>
                <a:cxn ang="0">
                  <a:pos x="20" y="184"/>
                </a:cxn>
                <a:cxn ang="0">
                  <a:pos x="26" y="182"/>
                </a:cxn>
                <a:cxn ang="0">
                  <a:pos x="32" y="181"/>
                </a:cxn>
                <a:cxn ang="0">
                  <a:pos x="128" y="181"/>
                </a:cxn>
                <a:cxn ang="0">
                  <a:pos x="128" y="77"/>
                </a:cxn>
                <a:cxn ang="0">
                  <a:pos x="128" y="69"/>
                </a:cxn>
                <a:cxn ang="0">
                  <a:pos x="130" y="61"/>
                </a:cxn>
                <a:cxn ang="0">
                  <a:pos x="133" y="54"/>
                </a:cxn>
                <a:cxn ang="0">
                  <a:pos x="135" y="46"/>
                </a:cxn>
                <a:cxn ang="0">
                  <a:pos x="139" y="40"/>
                </a:cxn>
                <a:cxn ang="0">
                  <a:pos x="142" y="34"/>
                </a:cxn>
                <a:cxn ang="0">
                  <a:pos x="147" y="28"/>
                </a:cxn>
                <a:cxn ang="0">
                  <a:pos x="153" y="22"/>
                </a:cxn>
                <a:cxn ang="0">
                  <a:pos x="158" y="17"/>
                </a:cxn>
                <a:cxn ang="0">
                  <a:pos x="164" y="12"/>
                </a:cxn>
                <a:cxn ang="0">
                  <a:pos x="177" y="6"/>
                </a:cxn>
                <a:cxn ang="0">
                  <a:pos x="185" y="3"/>
                </a:cxn>
                <a:cxn ang="0">
                  <a:pos x="193" y="2"/>
                </a:cxn>
                <a:cxn ang="0">
                  <a:pos x="200" y="0"/>
                </a:cxn>
                <a:cxn ang="0">
                  <a:pos x="208" y="0"/>
                </a:cxn>
                <a:cxn ang="0">
                  <a:pos x="216" y="0"/>
                </a:cxn>
                <a:cxn ang="0">
                  <a:pos x="225" y="2"/>
                </a:cxn>
                <a:cxn ang="0">
                  <a:pos x="234" y="3"/>
                </a:cxn>
                <a:cxn ang="0">
                  <a:pos x="242" y="6"/>
                </a:cxn>
                <a:cxn ang="0">
                  <a:pos x="249" y="11"/>
                </a:cxn>
                <a:cxn ang="0">
                  <a:pos x="256" y="14"/>
                </a:cxn>
                <a:cxn ang="0">
                  <a:pos x="263" y="20"/>
                </a:cxn>
                <a:cxn ang="0">
                  <a:pos x="269" y="25"/>
                </a:cxn>
                <a:cxn ang="0">
                  <a:pos x="274" y="31"/>
                </a:cxn>
                <a:cxn ang="0">
                  <a:pos x="280" y="38"/>
                </a:cxn>
                <a:cxn ang="0">
                  <a:pos x="285" y="45"/>
                </a:cxn>
                <a:cxn ang="0">
                  <a:pos x="288" y="52"/>
                </a:cxn>
                <a:cxn ang="0">
                  <a:pos x="291" y="61"/>
                </a:cxn>
                <a:cxn ang="0">
                  <a:pos x="292" y="69"/>
                </a:cxn>
                <a:cxn ang="0">
                  <a:pos x="294" y="78"/>
                </a:cxn>
                <a:cxn ang="0">
                  <a:pos x="294" y="86"/>
                </a:cxn>
                <a:cxn ang="0">
                  <a:pos x="294" y="340"/>
                </a:cxn>
                <a:cxn ang="0">
                  <a:pos x="128" y="340"/>
                </a:cxn>
              </a:cxnLst>
              <a:rect l="0" t="0" r="r" b="b"/>
              <a:pathLst>
                <a:path w="294" h="340">
                  <a:moveTo>
                    <a:pt x="128" y="340"/>
                  </a:moveTo>
                  <a:lnTo>
                    <a:pt x="128" y="248"/>
                  </a:lnTo>
                  <a:lnTo>
                    <a:pt x="29" y="248"/>
                  </a:lnTo>
                  <a:lnTo>
                    <a:pt x="23" y="248"/>
                  </a:lnTo>
                  <a:lnTo>
                    <a:pt x="17" y="245"/>
                  </a:lnTo>
                  <a:lnTo>
                    <a:pt x="12" y="242"/>
                  </a:lnTo>
                  <a:lnTo>
                    <a:pt x="8" y="239"/>
                  </a:lnTo>
                  <a:lnTo>
                    <a:pt x="4" y="233"/>
                  </a:lnTo>
                  <a:lnTo>
                    <a:pt x="3" y="231"/>
                  </a:lnTo>
                  <a:lnTo>
                    <a:pt x="1" y="228"/>
                  </a:lnTo>
                  <a:lnTo>
                    <a:pt x="0" y="222"/>
                  </a:lnTo>
                  <a:lnTo>
                    <a:pt x="0" y="216"/>
                  </a:lnTo>
                  <a:lnTo>
                    <a:pt x="0" y="210"/>
                  </a:lnTo>
                  <a:lnTo>
                    <a:pt x="3" y="204"/>
                  </a:lnTo>
                  <a:lnTo>
                    <a:pt x="6" y="198"/>
                  </a:lnTo>
                  <a:lnTo>
                    <a:pt x="9" y="192"/>
                  </a:lnTo>
                  <a:lnTo>
                    <a:pt x="14" y="187"/>
                  </a:lnTo>
                  <a:lnTo>
                    <a:pt x="20" y="184"/>
                  </a:lnTo>
                  <a:lnTo>
                    <a:pt x="26" y="182"/>
                  </a:lnTo>
                  <a:lnTo>
                    <a:pt x="32" y="181"/>
                  </a:lnTo>
                  <a:lnTo>
                    <a:pt x="128" y="181"/>
                  </a:lnTo>
                  <a:lnTo>
                    <a:pt x="128" y="77"/>
                  </a:lnTo>
                  <a:lnTo>
                    <a:pt x="128" y="69"/>
                  </a:lnTo>
                  <a:lnTo>
                    <a:pt x="130" y="61"/>
                  </a:lnTo>
                  <a:lnTo>
                    <a:pt x="133" y="54"/>
                  </a:lnTo>
                  <a:lnTo>
                    <a:pt x="135" y="46"/>
                  </a:lnTo>
                  <a:lnTo>
                    <a:pt x="139" y="40"/>
                  </a:lnTo>
                  <a:lnTo>
                    <a:pt x="142" y="34"/>
                  </a:lnTo>
                  <a:lnTo>
                    <a:pt x="147" y="28"/>
                  </a:lnTo>
                  <a:lnTo>
                    <a:pt x="153" y="22"/>
                  </a:lnTo>
                  <a:lnTo>
                    <a:pt x="158" y="17"/>
                  </a:lnTo>
                  <a:lnTo>
                    <a:pt x="164" y="12"/>
                  </a:lnTo>
                  <a:lnTo>
                    <a:pt x="177" y="6"/>
                  </a:lnTo>
                  <a:lnTo>
                    <a:pt x="185" y="3"/>
                  </a:lnTo>
                  <a:lnTo>
                    <a:pt x="193" y="2"/>
                  </a:lnTo>
                  <a:lnTo>
                    <a:pt x="200" y="0"/>
                  </a:lnTo>
                  <a:lnTo>
                    <a:pt x="208" y="0"/>
                  </a:lnTo>
                  <a:lnTo>
                    <a:pt x="216" y="0"/>
                  </a:lnTo>
                  <a:lnTo>
                    <a:pt x="225" y="2"/>
                  </a:lnTo>
                  <a:lnTo>
                    <a:pt x="234" y="3"/>
                  </a:lnTo>
                  <a:lnTo>
                    <a:pt x="242" y="6"/>
                  </a:lnTo>
                  <a:lnTo>
                    <a:pt x="249" y="11"/>
                  </a:lnTo>
                  <a:lnTo>
                    <a:pt x="256" y="14"/>
                  </a:lnTo>
                  <a:lnTo>
                    <a:pt x="263" y="20"/>
                  </a:lnTo>
                  <a:lnTo>
                    <a:pt x="269" y="25"/>
                  </a:lnTo>
                  <a:lnTo>
                    <a:pt x="274" y="31"/>
                  </a:lnTo>
                  <a:lnTo>
                    <a:pt x="280" y="38"/>
                  </a:lnTo>
                  <a:lnTo>
                    <a:pt x="285" y="45"/>
                  </a:lnTo>
                  <a:lnTo>
                    <a:pt x="288" y="52"/>
                  </a:lnTo>
                  <a:lnTo>
                    <a:pt x="291" y="61"/>
                  </a:lnTo>
                  <a:lnTo>
                    <a:pt x="292" y="69"/>
                  </a:lnTo>
                  <a:lnTo>
                    <a:pt x="294" y="78"/>
                  </a:lnTo>
                  <a:lnTo>
                    <a:pt x="294" y="86"/>
                  </a:lnTo>
                  <a:lnTo>
                    <a:pt x="294" y="340"/>
                  </a:lnTo>
                  <a:lnTo>
                    <a:pt x="128" y="340"/>
                  </a:lnTo>
                  <a:close/>
                </a:path>
              </a:pathLst>
            </a:custGeom>
            <a:solidFill>
              <a:schemeClr val="accent1"/>
            </a:solidFill>
            <a:ln w="9525">
              <a:noFill/>
              <a:round/>
              <a:headEnd/>
              <a:tailEnd/>
            </a:ln>
          </p:spPr>
          <p:txBody>
            <a:bodyPr/>
            <a:lstStyle/>
            <a:p>
              <a:endParaRPr lang="en-US"/>
            </a:p>
          </p:txBody>
        </p:sp>
        <p:sp>
          <p:nvSpPr>
            <p:cNvPr id="18" name="Freeform 195"/>
            <p:cNvSpPr>
              <a:spLocks/>
            </p:cNvSpPr>
            <p:nvPr/>
          </p:nvSpPr>
          <p:spPr bwMode="auto">
            <a:xfrm>
              <a:off x="3033" y="2131"/>
              <a:ext cx="199" cy="114"/>
            </a:xfrm>
            <a:custGeom>
              <a:avLst/>
              <a:gdLst/>
              <a:ahLst/>
              <a:cxnLst>
                <a:cxn ang="0">
                  <a:pos x="205" y="209"/>
                </a:cxn>
                <a:cxn ang="0">
                  <a:pos x="293" y="64"/>
                </a:cxn>
                <a:cxn ang="0">
                  <a:pos x="161" y="156"/>
                </a:cxn>
                <a:cxn ang="0">
                  <a:pos x="95" y="64"/>
                </a:cxn>
                <a:cxn ang="0">
                  <a:pos x="167" y="167"/>
                </a:cxn>
                <a:cxn ang="0">
                  <a:pos x="179" y="170"/>
                </a:cxn>
                <a:cxn ang="0">
                  <a:pos x="187" y="173"/>
                </a:cxn>
                <a:cxn ang="0">
                  <a:pos x="195" y="179"/>
                </a:cxn>
                <a:cxn ang="0">
                  <a:pos x="199" y="189"/>
                </a:cxn>
                <a:cxn ang="0">
                  <a:pos x="199" y="202"/>
                </a:cxn>
                <a:cxn ang="0">
                  <a:pos x="195" y="212"/>
                </a:cxn>
                <a:cxn ang="0">
                  <a:pos x="185" y="220"/>
                </a:cxn>
                <a:cxn ang="0">
                  <a:pos x="173" y="225"/>
                </a:cxn>
                <a:cxn ang="0">
                  <a:pos x="42" y="226"/>
                </a:cxn>
                <a:cxn ang="0">
                  <a:pos x="26" y="223"/>
                </a:cxn>
                <a:cxn ang="0">
                  <a:pos x="12" y="217"/>
                </a:cxn>
                <a:cxn ang="0">
                  <a:pos x="3" y="206"/>
                </a:cxn>
                <a:cxn ang="0">
                  <a:pos x="2" y="199"/>
                </a:cxn>
                <a:cxn ang="0">
                  <a:pos x="2" y="180"/>
                </a:cxn>
                <a:cxn ang="0">
                  <a:pos x="23" y="65"/>
                </a:cxn>
                <a:cxn ang="0">
                  <a:pos x="32" y="36"/>
                </a:cxn>
                <a:cxn ang="0">
                  <a:pos x="42" y="20"/>
                </a:cxn>
                <a:cxn ang="0">
                  <a:pos x="51" y="12"/>
                </a:cxn>
                <a:cxn ang="0">
                  <a:pos x="68" y="3"/>
                </a:cxn>
                <a:cxn ang="0">
                  <a:pos x="81" y="0"/>
                </a:cxn>
                <a:cxn ang="0">
                  <a:pos x="97" y="0"/>
                </a:cxn>
                <a:cxn ang="0">
                  <a:pos x="317" y="0"/>
                </a:cxn>
                <a:cxn ang="0">
                  <a:pos x="331" y="3"/>
                </a:cxn>
                <a:cxn ang="0">
                  <a:pos x="343" y="7"/>
                </a:cxn>
                <a:cxn ang="0">
                  <a:pos x="358" y="20"/>
                </a:cxn>
                <a:cxn ang="0">
                  <a:pos x="371" y="35"/>
                </a:cxn>
                <a:cxn ang="0">
                  <a:pos x="378" y="53"/>
                </a:cxn>
                <a:cxn ang="0">
                  <a:pos x="381" y="65"/>
                </a:cxn>
                <a:cxn ang="0">
                  <a:pos x="400" y="180"/>
                </a:cxn>
                <a:cxn ang="0">
                  <a:pos x="397" y="194"/>
                </a:cxn>
                <a:cxn ang="0">
                  <a:pos x="391" y="203"/>
                </a:cxn>
                <a:cxn ang="0">
                  <a:pos x="380" y="211"/>
                </a:cxn>
                <a:cxn ang="0">
                  <a:pos x="368" y="214"/>
                </a:cxn>
                <a:cxn ang="0">
                  <a:pos x="355" y="212"/>
                </a:cxn>
                <a:cxn ang="0">
                  <a:pos x="346" y="206"/>
                </a:cxn>
                <a:cxn ang="0">
                  <a:pos x="339" y="199"/>
                </a:cxn>
                <a:cxn ang="0">
                  <a:pos x="334" y="188"/>
                </a:cxn>
                <a:cxn ang="0">
                  <a:pos x="302" y="226"/>
                </a:cxn>
              </a:cxnLst>
              <a:rect l="0" t="0" r="r" b="b"/>
              <a:pathLst>
                <a:path w="400" h="226">
                  <a:moveTo>
                    <a:pt x="207" y="226"/>
                  </a:moveTo>
                  <a:lnTo>
                    <a:pt x="205" y="209"/>
                  </a:lnTo>
                  <a:lnTo>
                    <a:pt x="282" y="209"/>
                  </a:lnTo>
                  <a:lnTo>
                    <a:pt x="293" y="64"/>
                  </a:lnTo>
                  <a:lnTo>
                    <a:pt x="161" y="64"/>
                  </a:lnTo>
                  <a:lnTo>
                    <a:pt x="161" y="156"/>
                  </a:lnTo>
                  <a:lnTo>
                    <a:pt x="95" y="156"/>
                  </a:lnTo>
                  <a:lnTo>
                    <a:pt x="95" y="64"/>
                  </a:lnTo>
                  <a:lnTo>
                    <a:pt x="77" y="167"/>
                  </a:lnTo>
                  <a:lnTo>
                    <a:pt x="167" y="167"/>
                  </a:lnTo>
                  <a:lnTo>
                    <a:pt x="173" y="168"/>
                  </a:lnTo>
                  <a:lnTo>
                    <a:pt x="179" y="170"/>
                  </a:lnTo>
                  <a:lnTo>
                    <a:pt x="185" y="171"/>
                  </a:lnTo>
                  <a:lnTo>
                    <a:pt x="187" y="173"/>
                  </a:lnTo>
                  <a:lnTo>
                    <a:pt x="190" y="174"/>
                  </a:lnTo>
                  <a:lnTo>
                    <a:pt x="195" y="179"/>
                  </a:lnTo>
                  <a:lnTo>
                    <a:pt x="198" y="183"/>
                  </a:lnTo>
                  <a:lnTo>
                    <a:pt x="199" y="189"/>
                  </a:lnTo>
                  <a:lnTo>
                    <a:pt x="199" y="196"/>
                  </a:lnTo>
                  <a:lnTo>
                    <a:pt x="199" y="202"/>
                  </a:lnTo>
                  <a:lnTo>
                    <a:pt x="198" y="208"/>
                  </a:lnTo>
                  <a:lnTo>
                    <a:pt x="195" y="212"/>
                  </a:lnTo>
                  <a:lnTo>
                    <a:pt x="190" y="217"/>
                  </a:lnTo>
                  <a:lnTo>
                    <a:pt x="185" y="220"/>
                  </a:lnTo>
                  <a:lnTo>
                    <a:pt x="179" y="223"/>
                  </a:lnTo>
                  <a:lnTo>
                    <a:pt x="173" y="225"/>
                  </a:lnTo>
                  <a:lnTo>
                    <a:pt x="167" y="226"/>
                  </a:lnTo>
                  <a:lnTo>
                    <a:pt x="42" y="226"/>
                  </a:lnTo>
                  <a:lnTo>
                    <a:pt x="34" y="225"/>
                  </a:lnTo>
                  <a:lnTo>
                    <a:pt x="26" y="223"/>
                  </a:lnTo>
                  <a:lnTo>
                    <a:pt x="19" y="222"/>
                  </a:lnTo>
                  <a:lnTo>
                    <a:pt x="12" y="217"/>
                  </a:lnTo>
                  <a:lnTo>
                    <a:pt x="8" y="212"/>
                  </a:lnTo>
                  <a:lnTo>
                    <a:pt x="3" y="206"/>
                  </a:lnTo>
                  <a:lnTo>
                    <a:pt x="3" y="203"/>
                  </a:lnTo>
                  <a:lnTo>
                    <a:pt x="2" y="199"/>
                  </a:lnTo>
                  <a:lnTo>
                    <a:pt x="0" y="191"/>
                  </a:lnTo>
                  <a:lnTo>
                    <a:pt x="2" y="180"/>
                  </a:lnTo>
                  <a:lnTo>
                    <a:pt x="3" y="171"/>
                  </a:lnTo>
                  <a:lnTo>
                    <a:pt x="23" y="65"/>
                  </a:lnTo>
                  <a:lnTo>
                    <a:pt x="26" y="50"/>
                  </a:lnTo>
                  <a:lnTo>
                    <a:pt x="32" y="36"/>
                  </a:lnTo>
                  <a:lnTo>
                    <a:pt x="39" y="26"/>
                  </a:lnTo>
                  <a:lnTo>
                    <a:pt x="42" y="20"/>
                  </a:lnTo>
                  <a:lnTo>
                    <a:pt x="46" y="16"/>
                  </a:lnTo>
                  <a:lnTo>
                    <a:pt x="51" y="12"/>
                  </a:lnTo>
                  <a:lnTo>
                    <a:pt x="55" y="9"/>
                  </a:lnTo>
                  <a:lnTo>
                    <a:pt x="68" y="3"/>
                  </a:lnTo>
                  <a:lnTo>
                    <a:pt x="74" y="1"/>
                  </a:lnTo>
                  <a:lnTo>
                    <a:pt x="81" y="0"/>
                  </a:lnTo>
                  <a:lnTo>
                    <a:pt x="89" y="0"/>
                  </a:lnTo>
                  <a:lnTo>
                    <a:pt x="97" y="0"/>
                  </a:lnTo>
                  <a:lnTo>
                    <a:pt x="311" y="0"/>
                  </a:lnTo>
                  <a:lnTo>
                    <a:pt x="317" y="0"/>
                  </a:lnTo>
                  <a:lnTo>
                    <a:pt x="325" y="1"/>
                  </a:lnTo>
                  <a:lnTo>
                    <a:pt x="331" y="3"/>
                  </a:lnTo>
                  <a:lnTo>
                    <a:pt x="337" y="4"/>
                  </a:lnTo>
                  <a:lnTo>
                    <a:pt x="343" y="7"/>
                  </a:lnTo>
                  <a:lnTo>
                    <a:pt x="348" y="10"/>
                  </a:lnTo>
                  <a:lnTo>
                    <a:pt x="358" y="20"/>
                  </a:lnTo>
                  <a:lnTo>
                    <a:pt x="366" y="29"/>
                  </a:lnTo>
                  <a:lnTo>
                    <a:pt x="371" y="35"/>
                  </a:lnTo>
                  <a:lnTo>
                    <a:pt x="374" y="41"/>
                  </a:lnTo>
                  <a:lnTo>
                    <a:pt x="378" y="53"/>
                  </a:lnTo>
                  <a:lnTo>
                    <a:pt x="380" y="59"/>
                  </a:lnTo>
                  <a:lnTo>
                    <a:pt x="381" y="65"/>
                  </a:lnTo>
                  <a:lnTo>
                    <a:pt x="398" y="176"/>
                  </a:lnTo>
                  <a:lnTo>
                    <a:pt x="400" y="180"/>
                  </a:lnTo>
                  <a:lnTo>
                    <a:pt x="398" y="186"/>
                  </a:lnTo>
                  <a:lnTo>
                    <a:pt x="397" y="194"/>
                  </a:lnTo>
                  <a:lnTo>
                    <a:pt x="394" y="199"/>
                  </a:lnTo>
                  <a:lnTo>
                    <a:pt x="391" y="203"/>
                  </a:lnTo>
                  <a:lnTo>
                    <a:pt x="384" y="208"/>
                  </a:lnTo>
                  <a:lnTo>
                    <a:pt x="380" y="211"/>
                  </a:lnTo>
                  <a:lnTo>
                    <a:pt x="374" y="214"/>
                  </a:lnTo>
                  <a:lnTo>
                    <a:pt x="368" y="214"/>
                  </a:lnTo>
                  <a:lnTo>
                    <a:pt x="362" y="214"/>
                  </a:lnTo>
                  <a:lnTo>
                    <a:pt x="355" y="212"/>
                  </a:lnTo>
                  <a:lnTo>
                    <a:pt x="351" y="209"/>
                  </a:lnTo>
                  <a:lnTo>
                    <a:pt x="346" y="206"/>
                  </a:lnTo>
                  <a:lnTo>
                    <a:pt x="342" y="203"/>
                  </a:lnTo>
                  <a:lnTo>
                    <a:pt x="339" y="199"/>
                  </a:lnTo>
                  <a:lnTo>
                    <a:pt x="336" y="194"/>
                  </a:lnTo>
                  <a:lnTo>
                    <a:pt x="334" y="188"/>
                  </a:lnTo>
                  <a:lnTo>
                    <a:pt x="313" y="81"/>
                  </a:lnTo>
                  <a:lnTo>
                    <a:pt x="302" y="226"/>
                  </a:lnTo>
                  <a:lnTo>
                    <a:pt x="207" y="226"/>
                  </a:lnTo>
                  <a:close/>
                </a:path>
              </a:pathLst>
            </a:custGeom>
            <a:solidFill>
              <a:schemeClr val="accent1"/>
            </a:solidFill>
            <a:ln w="9525">
              <a:noFill/>
              <a:round/>
              <a:headEnd/>
              <a:tailEnd/>
            </a:ln>
          </p:spPr>
          <p:txBody>
            <a:bodyPr/>
            <a:lstStyle/>
            <a:p>
              <a:endParaRPr lang="en-US"/>
            </a:p>
          </p:txBody>
        </p:sp>
        <p:sp>
          <p:nvSpPr>
            <p:cNvPr id="19" name="Freeform 196"/>
            <p:cNvSpPr>
              <a:spLocks/>
            </p:cNvSpPr>
            <p:nvPr/>
          </p:nvSpPr>
          <p:spPr bwMode="auto">
            <a:xfrm>
              <a:off x="2875" y="2030"/>
              <a:ext cx="78" cy="79"/>
            </a:xfrm>
            <a:custGeom>
              <a:avLst/>
              <a:gdLst/>
              <a:ahLst/>
              <a:cxnLst>
                <a:cxn ang="0">
                  <a:pos x="78" y="0"/>
                </a:cxn>
                <a:cxn ang="0">
                  <a:pos x="86" y="0"/>
                </a:cxn>
                <a:cxn ang="0">
                  <a:pos x="93" y="2"/>
                </a:cxn>
                <a:cxn ang="0">
                  <a:pos x="101" y="5"/>
                </a:cxn>
                <a:cxn ang="0">
                  <a:pos x="109" y="6"/>
                </a:cxn>
                <a:cxn ang="0">
                  <a:pos x="115" y="11"/>
                </a:cxn>
                <a:cxn ang="0">
                  <a:pos x="121" y="14"/>
                </a:cxn>
                <a:cxn ang="0">
                  <a:pos x="127" y="18"/>
                </a:cxn>
                <a:cxn ang="0">
                  <a:pos x="133" y="25"/>
                </a:cxn>
                <a:cxn ang="0">
                  <a:pos x="138" y="29"/>
                </a:cxn>
                <a:cxn ang="0">
                  <a:pos x="142" y="37"/>
                </a:cxn>
                <a:cxn ang="0">
                  <a:pos x="147" y="43"/>
                </a:cxn>
                <a:cxn ang="0">
                  <a:pos x="150" y="49"/>
                </a:cxn>
                <a:cxn ang="0">
                  <a:pos x="151" y="57"/>
                </a:cxn>
                <a:cxn ang="0">
                  <a:pos x="154" y="64"/>
                </a:cxn>
                <a:cxn ang="0">
                  <a:pos x="154" y="72"/>
                </a:cxn>
                <a:cxn ang="0">
                  <a:pos x="156" y="80"/>
                </a:cxn>
                <a:cxn ang="0">
                  <a:pos x="154" y="87"/>
                </a:cxn>
                <a:cxn ang="0">
                  <a:pos x="154" y="96"/>
                </a:cxn>
                <a:cxn ang="0">
                  <a:pos x="150" y="110"/>
                </a:cxn>
                <a:cxn ang="0">
                  <a:pos x="147" y="118"/>
                </a:cxn>
                <a:cxn ang="0">
                  <a:pos x="142" y="124"/>
                </a:cxn>
                <a:cxn ang="0">
                  <a:pos x="138" y="130"/>
                </a:cxn>
                <a:cxn ang="0">
                  <a:pos x="133" y="136"/>
                </a:cxn>
                <a:cxn ang="0">
                  <a:pos x="127" y="141"/>
                </a:cxn>
                <a:cxn ang="0">
                  <a:pos x="121" y="145"/>
                </a:cxn>
                <a:cxn ang="0">
                  <a:pos x="115" y="150"/>
                </a:cxn>
                <a:cxn ang="0">
                  <a:pos x="109" y="153"/>
                </a:cxn>
                <a:cxn ang="0">
                  <a:pos x="101" y="156"/>
                </a:cxn>
                <a:cxn ang="0">
                  <a:pos x="93" y="158"/>
                </a:cxn>
                <a:cxn ang="0">
                  <a:pos x="86" y="159"/>
                </a:cxn>
                <a:cxn ang="0">
                  <a:pos x="78" y="159"/>
                </a:cxn>
                <a:cxn ang="0">
                  <a:pos x="70" y="159"/>
                </a:cxn>
                <a:cxn ang="0">
                  <a:pos x="61" y="158"/>
                </a:cxn>
                <a:cxn ang="0">
                  <a:pos x="55" y="156"/>
                </a:cxn>
                <a:cxn ang="0">
                  <a:pos x="47" y="153"/>
                </a:cxn>
                <a:cxn ang="0">
                  <a:pos x="40" y="150"/>
                </a:cxn>
                <a:cxn ang="0">
                  <a:pos x="34" y="145"/>
                </a:cxn>
                <a:cxn ang="0">
                  <a:pos x="27" y="141"/>
                </a:cxn>
                <a:cxn ang="0">
                  <a:pos x="23" y="136"/>
                </a:cxn>
                <a:cxn ang="0">
                  <a:pos x="12" y="124"/>
                </a:cxn>
                <a:cxn ang="0">
                  <a:pos x="6" y="110"/>
                </a:cxn>
                <a:cxn ang="0">
                  <a:pos x="3" y="103"/>
                </a:cxn>
                <a:cxn ang="0">
                  <a:pos x="1" y="96"/>
                </a:cxn>
                <a:cxn ang="0">
                  <a:pos x="0" y="87"/>
                </a:cxn>
                <a:cxn ang="0">
                  <a:pos x="0" y="80"/>
                </a:cxn>
                <a:cxn ang="0">
                  <a:pos x="0" y="72"/>
                </a:cxn>
                <a:cxn ang="0">
                  <a:pos x="1" y="64"/>
                </a:cxn>
                <a:cxn ang="0">
                  <a:pos x="6" y="49"/>
                </a:cxn>
                <a:cxn ang="0">
                  <a:pos x="9" y="43"/>
                </a:cxn>
                <a:cxn ang="0">
                  <a:pos x="12" y="37"/>
                </a:cxn>
                <a:cxn ang="0">
                  <a:pos x="17" y="29"/>
                </a:cxn>
                <a:cxn ang="0">
                  <a:pos x="23" y="25"/>
                </a:cxn>
                <a:cxn ang="0">
                  <a:pos x="27" y="18"/>
                </a:cxn>
                <a:cxn ang="0">
                  <a:pos x="34" y="14"/>
                </a:cxn>
                <a:cxn ang="0">
                  <a:pos x="40" y="11"/>
                </a:cxn>
                <a:cxn ang="0">
                  <a:pos x="47" y="6"/>
                </a:cxn>
                <a:cxn ang="0">
                  <a:pos x="55" y="5"/>
                </a:cxn>
                <a:cxn ang="0">
                  <a:pos x="61" y="2"/>
                </a:cxn>
                <a:cxn ang="0">
                  <a:pos x="70" y="0"/>
                </a:cxn>
                <a:cxn ang="0">
                  <a:pos x="78" y="0"/>
                </a:cxn>
              </a:cxnLst>
              <a:rect l="0" t="0" r="r" b="b"/>
              <a:pathLst>
                <a:path w="156" h="159">
                  <a:moveTo>
                    <a:pt x="78" y="0"/>
                  </a:moveTo>
                  <a:lnTo>
                    <a:pt x="86" y="0"/>
                  </a:lnTo>
                  <a:lnTo>
                    <a:pt x="93" y="2"/>
                  </a:lnTo>
                  <a:lnTo>
                    <a:pt x="101" y="5"/>
                  </a:lnTo>
                  <a:lnTo>
                    <a:pt x="109" y="6"/>
                  </a:lnTo>
                  <a:lnTo>
                    <a:pt x="115" y="11"/>
                  </a:lnTo>
                  <a:lnTo>
                    <a:pt x="121" y="14"/>
                  </a:lnTo>
                  <a:lnTo>
                    <a:pt x="127" y="18"/>
                  </a:lnTo>
                  <a:lnTo>
                    <a:pt x="133" y="25"/>
                  </a:lnTo>
                  <a:lnTo>
                    <a:pt x="138" y="29"/>
                  </a:lnTo>
                  <a:lnTo>
                    <a:pt x="142" y="37"/>
                  </a:lnTo>
                  <a:lnTo>
                    <a:pt x="147" y="43"/>
                  </a:lnTo>
                  <a:lnTo>
                    <a:pt x="150" y="49"/>
                  </a:lnTo>
                  <a:lnTo>
                    <a:pt x="151" y="57"/>
                  </a:lnTo>
                  <a:lnTo>
                    <a:pt x="154" y="64"/>
                  </a:lnTo>
                  <a:lnTo>
                    <a:pt x="154" y="72"/>
                  </a:lnTo>
                  <a:lnTo>
                    <a:pt x="156" y="80"/>
                  </a:lnTo>
                  <a:lnTo>
                    <a:pt x="154" y="87"/>
                  </a:lnTo>
                  <a:lnTo>
                    <a:pt x="154" y="96"/>
                  </a:lnTo>
                  <a:lnTo>
                    <a:pt x="150" y="110"/>
                  </a:lnTo>
                  <a:lnTo>
                    <a:pt x="147" y="118"/>
                  </a:lnTo>
                  <a:lnTo>
                    <a:pt x="142" y="124"/>
                  </a:lnTo>
                  <a:lnTo>
                    <a:pt x="138" y="130"/>
                  </a:lnTo>
                  <a:lnTo>
                    <a:pt x="133" y="136"/>
                  </a:lnTo>
                  <a:lnTo>
                    <a:pt x="127" y="141"/>
                  </a:lnTo>
                  <a:lnTo>
                    <a:pt x="121" y="145"/>
                  </a:lnTo>
                  <a:lnTo>
                    <a:pt x="115" y="150"/>
                  </a:lnTo>
                  <a:lnTo>
                    <a:pt x="109" y="153"/>
                  </a:lnTo>
                  <a:lnTo>
                    <a:pt x="101" y="156"/>
                  </a:lnTo>
                  <a:lnTo>
                    <a:pt x="93" y="158"/>
                  </a:lnTo>
                  <a:lnTo>
                    <a:pt x="86" y="159"/>
                  </a:lnTo>
                  <a:lnTo>
                    <a:pt x="78" y="159"/>
                  </a:lnTo>
                  <a:lnTo>
                    <a:pt x="70" y="159"/>
                  </a:lnTo>
                  <a:lnTo>
                    <a:pt x="61" y="158"/>
                  </a:lnTo>
                  <a:lnTo>
                    <a:pt x="55" y="156"/>
                  </a:lnTo>
                  <a:lnTo>
                    <a:pt x="47" y="153"/>
                  </a:lnTo>
                  <a:lnTo>
                    <a:pt x="40" y="150"/>
                  </a:lnTo>
                  <a:lnTo>
                    <a:pt x="34" y="145"/>
                  </a:lnTo>
                  <a:lnTo>
                    <a:pt x="27" y="141"/>
                  </a:lnTo>
                  <a:lnTo>
                    <a:pt x="23" y="136"/>
                  </a:lnTo>
                  <a:lnTo>
                    <a:pt x="12" y="124"/>
                  </a:lnTo>
                  <a:lnTo>
                    <a:pt x="6" y="110"/>
                  </a:lnTo>
                  <a:lnTo>
                    <a:pt x="3" y="103"/>
                  </a:lnTo>
                  <a:lnTo>
                    <a:pt x="1" y="96"/>
                  </a:lnTo>
                  <a:lnTo>
                    <a:pt x="0" y="87"/>
                  </a:lnTo>
                  <a:lnTo>
                    <a:pt x="0" y="80"/>
                  </a:lnTo>
                  <a:lnTo>
                    <a:pt x="0" y="72"/>
                  </a:lnTo>
                  <a:lnTo>
                    <a:pt x="1" y="64"/>
                  </a:lnTo>
                  <a:lnTo>
                    <a:pt x="6" y="49"/>
                  </a:lnTo>
                  <a:lnTo>
                    <a:pt x="9" y="43"/>
                  </a:lnTo>
                  <a:lnTo>
                    <a:pt x="12" y="37"/>
                  </a:lnTo>
                  <a:lnTo>
                    <a:pt x="17" y="29"/>
                  </a:lnTo>
                  <a:lnTo>
                    <a:pt x="23" y="25"/>
                  </a:lnTo>
                  <a:lnTo>
                    <a:pt x="27" y="18"/>
                  </a:lnTo>
                  <a:lnTo>
                    <a:pt x="34" y="14"/>
                  </a:lnTo>
                  <a:lnTo>
                    <a:pt x="40" y="11"/>
                  </a:lnTo>
                  <a:lnTo>
                    <a:pt x="47" y="6"/>
                  </a:lnTo>
                  <a:lnTo>
                    <a:pt x="55" y="5"/>
                  </a:lnTo>
                  <a:lnTo>
                    <a:pt x="61" y="2"/>
                  </a:lnTo>
                  <a:lnTo>
                    <a:pt x="70" y="0"/>
                  </a:lnTo>
                  <a:lnTo>
                    <a:pt x="78" y="0"/>
                  </a:lnTo>
                  <a:close/>
                </a:path>
              </a:pathLst>
            </a:custGeom>
            <a:solidFill>
              <a:schemeClr val="accent1"/>
            </a:solidFill>
            <a:ln w="9525">
              <a:noFill/>
              <a:round/>
              <a:headEnd/>
              <a:tailEnd/>
            </a:ln>
          </p:spPr>
          <p:txBody>
            <a:bodyPr/>
            <a:lstStyle/>
            <a:p>
              <a:endParaRPr lang="en-US"/>
            </a:p>
          </p:txBody>
        </p:sp>
        <p:sp>
          <p:nvSpPr>
            <p:cNvPr id="20" name="Freeform 197"/>
            <p:cNvSpPr>
              <a:spLocks/>
            </p:cNvSpPr>
            <p:nvPr/>
          </p:nvSpPr>
          <p:spPr bwMode="auto">
            <a:xfrm>
              <a:off x="3095" y="2030"/>
              <a:ext cx="77" cy="81"/>
            </a:xfrm>
            <a:custGeom>
              <a:avLst/>
              <a:gdLst/>
              <a:ahLst/>
              <a:cxnLst>
                <a:cxn ang="0">
                  <a:pos x="78" y="0"/>
                </a:cxn>
                <a:cxn ang="0">
                  <a:pos x="86" y="0"/>
                </a:cxn>
                <a:cxn ang="0">
                  <a:pos x="94" y="2"/>
                </a:cxn>
                <a:cxn ang="0">
                  <a:pos x="101" y="3"/>
                </a:cxn>
                <a:cxn ang="0">
                  <a:pos x="109" y="6"/>
                </a:cxn>
                <a:cxn ang="0">
                  <a:pos x="121" y="14"/>
                </a:cxn>
                <a:cxn ang="0">
                  <a:pos x="127" y="18"/>
                </a:cxn>
                <a:cxn ang="0">
                  <a:pos x="133" y="25"/>
                </a:cxn>
                <a:cxn ang="0">
                  <a:pos x="138" y="31"/>
                </a:cxn>
                <a:cxn ang="0">
                  <a:pos x="143" y="37"/>
                </a:cxn>
                <a:cxn ang="0">
                  <a:pos x="146" y="43"/>
                </a:cxn>
                <a:cxn ang="0">
                  <a:pos x="150" y="51"/>
                </a:cxn>
                <a:cxn ang="0">
                  <a:pos x="152" y="58"/>
                </a:cxn>
                <a:cxn ang="0">
                  <a:pos x="153" y="66"/>
                </a:cxn>
                <a:cxn ang="0">
                  <a:pos x="155" y="74"/>
                </a:cxn>
                <a:cxn ang="0">
                  <a:pos x="155" y="81"/>
                </a:cxn>
                <a:cxn ang="0">
                  <a:pos x="155" y="89"/>
                </a:cxn>
                <a:cxn ang="0">
                  <a:pos x="153" y="96"/>
                </a:cxn>
                <a:cxn ang="0">
                  <a:pos x="152" y="104"/>
                </a:cxn>
                <a:cxn ang="0">
                  <a:pos x="150" y="112"/>
                </a:cxn>
                <a:cxn ang="0">
                  <a:pos x="146" y="119"/>
                </a:cxn>
                <a:cxn ang="0">
                  <a:pos x="143" y="126"/>
                </a:cxn>
                <a:cxn ang="0">
                  <a:pos x="138" y="132"/>
                </a:cxn>
                <a:cxn ang="0">
                  <a:pos x="133" y="138"/>
                </a:cxn>
                <a:cxn ang="0">
                  <a:pos x="127" y="142"/>
                </a:cxn>
                <a:cxn ang="0">
                  <a:pos x="121" y="149"/>
                </a:cxn>
                <a:cxn ang="0">
                  <a:pos x="115" y="152"/>
                </a:cxn>
                <a:cxn ang="0">
                  <a:pos x="109" y="156"/>
                </a:cxn>
                <a:cxn ang="0">
                  <a:pos x="101" y="159"/>
                </a:cxn>
                <a:cxn ang="0">
                  <a:pos x="94" y="161"/>
                </a:cxn>
                <a:cxn ang="0">
                  <a:pos x="86" y="162"/>
                </a:cxn>
                <a:cxn ang="0">
                  <a:pos x="78" y="162"/>
                </a:cxn>
                <a:cxn ang="0">
                  <a:pos x="71" y="162"/>
                </a:cxn>
                <a:cxn ang="0">
                  <a:pos x="61" y="161"/>
                </a:cxn>
                <a:cxn ang="0">
                  <a:pos x="55" y="159"/>
                </a:cxn>
                <a:cxn ang="0">
                  <a:pos x="48" y="156"/>
                </a:cxn>
                <a:cxn ang="0">
                  <a:pos x="40" y="152"/>
                </a:cxn>
                <a:cxn ang="0">
                  <a:pos x="34" y="149"/>
                </a:cxn>
                <a:cxn ang="0">
                  <a:pos x="28" y="142"/>
                </a:cxn>
                <a:cxn ang="0">
                  <a:pos x="23" y="138"/>
                </a:cxn>
                <a:cxn ang="0">
                  <a:pos x="19" y="132"/>
                </a:cxn>
                <a:cxn ang="0">
                  <a:pos x="14" y="126"/>
                </a:cxn>
                <a:cxn ang="0">
                  <a:pos x="9" y="119"/>
                </a:cxn>
                <a:cxn ang="0">
                  <a:pos x="6" y="112"/>
                </a:cxn>
                <a:cxn ang="0">
                  <a:pos x="2" y="96"/>
                </a:cxn>
                <a:cxn ang="0">
                  <a:pos x="0" y="89"/>
                </a:cxn>
                <a:cxn ang="0">
                  <a:pos x="0" y="81"/>
                </a:cxn>
                <a:cxn ang="0">
                  <a:pos x="0" y="74"/>
                </a:cxn>
                <a:cxn ang="0">
                  <a:pos x="2" y="66"/>
                </a:cxn>
                <a:cxn ang="0">
                  <a:pos x="6" y="51"/>
                </a:cxn>
                <a:cxn ang="0">
                  <a:pos x="9" y="43"/>
                </a:cxn>
                <a:cxn ang="0">
                  <a:pos x="14" y="37"/>
                </a:cxn>
                <a:cxn ang="0">
                  <a:pos x="19" y="31"/>
                </a:cxn>
                <a:cxn ang="0">
                  <a:pos x="23" y="25"/>
                </a:cxn>
                <a:cxn ang="0">
                  <a:pos x="28" y="18"/>
                </a:cxn>
                <a:cxn ang="0">
                  <a:pos x="34" y="14"/>
                </a:cxn>
                <a:cxn ang="0">
                  <a:pos x="40" y="11"/>
                </a:cxn>
                <a:cxn ang="0">
                  <a:pos x="48" y="6"/>
                </a:cxn>
                <a:cxn ang="0">
                  <a:pos x="55" y="3"/>
                </a:cxn>
                <a:cxn ang="0">
                  <a:pos x="61" y="2"/>
                </a:cxn>
                <a:cxn ang="0">
                  <a:pos x="71" y="0"/>
                </a:cxn>
                <a:cxn ang="0">
                  <a:pos x="78" y="0"/>
                </a:cxn>
              </a:cxnLst>
              <a:rect l="0" t="0" r="r" b="b"/>
              <a:pathLst>
                <a:path w="155" h="162">
                  <a:moveTo>
                    <a:pt x="78" y="0"/>
                  </a:moveTo>
                  <a:lnTo>
                    <a:pt x="86" y="0"/>
                  </a:lnTo>
                  <a:lnTo>
                    <a:pt x="94" y="2"/>
                  </a:lnTo>
                  <a:lnTo>
                    <a:pt x="101" y="3"/>
                  </a:lnTo>
                  <a:lnTo>
                    <a:pt x="109" y="6"/>
                  </a:lnTo>
                  <a:lnTo>
                    <a:pt x="121" y="14"/>
                  </a:lnTo>
                  <a:lnTo>
                    <a:pt x="127" y="18"/>
                  </a:lnTo>
                  <a:lnTo>
                    <a:pt x="133" y="25"/>
                  </a:lnTo>
                  <a:lnTo>
                    <a:pt x="138" y="31"/>
                  </a:lnTo>
                  <a:lnTo>
                    <a:pt x="143" y="37"/>
                  </a:lnTo>
                  <a:lnTo>
                    <a:pt x="146" y="43"/>
                  </a:lnTo>
                  <a:lnTo>
                    <a:pt x="150" y="51"/>
                  </a:lnTo>
                  <a:lnTo>
                    <a:pt x="152" y="58"/>
                  </a:lnTo>
                  <a:lnTo>
                    <a:pt x="153" y="66"/>
                  </a:lnTo>
                  <a:lnTo>
                    <a:pt x="155" y="74"/>
                  </a:lnTo>
                  <a:lnTo>
                    <a:pt x="155" y="81"/>
                  </a:lnTo>
                  <a:lnTo>
                    <a:pt x="155" y="89"/>
                  </a:lnTo>
                  <a:lnTo>
                    <a:pt x="153" y="96"/>
                  </a:lnTo>
                  <a:lnTo>
                    <a:pt x="152" y="104"/>
                  </a:lnTo>
                  <a:lnTo>
                    <a:pt x="150" y="112"/>
                  </a:lnTo>
                  <a:lnTo>
                    <a:pt x="146" y="119"/>
                  </a:lnTo>
                  <a:lnTo>
                    <a:pt x="143" y="126"/>
                  </a:lnTo>
                  <a:lnTo>
                    <a:pt x="138" y="132"/>
                  </a:lnTo>
                  <a:lnTo>
                    <a:pt x="133" y="138"/>
                  </a:lnTo>
                  <a:lnTo>
                    <a:pt x="127" y="142"/>
                  </a:lnTo>
                  <a:lnTo>
                    <a:pt x="121" y="149"/>
                  </a:lnTo>
                  <a:lnTo>
                    <a:pt x="115" y="152"/>
                  </a:lnTo>
                  <a:lnTo>
                    <a:pt x="109" y="156"/>
                  </a:lnTo>
                  <a:lnTo>
                    <a:pt x="101" y="159"/>
                  </a:lnTo>
                  <a:lnTo>
                    <a:pt x="94" y="161"/>
                  </a:lnTo>
                  <a:lnTo>
                    <a:pt x="86" y="162"/>
                  </a:lnTo>
                  <a:lnTo>
                    <a:pt x="78" y="162"/>
                  </a:lnTo>
                  <a:lnTo>
                    <a:pt x="71" y="162"/>
                  </a:lnTo>
                  <a:lnTo>
                    <a:pt x="61" y="161"/>
                  </a:lnTo>
                  <a:lnTo>
                    <a:pt x="55" y="159"/>
                  </a:lnTo>
                  <a:lnTo>
                    <a:pt x="48" y="156"/>
                  </a:lnTo>
                  <a:lnTo>
                    <a:pt x="40" y="152"/>
                  </a:lnTo>
                  <a:lnTo>
                    <a:pt x="34" y="149"/>
                  </a:lnTo>
                  <a:lnTo>
                    <a:pt x="28" y="142"/>
                  </a:lnTo>
                  <a:lnTo>
                    <a:pt x="23" y="138"/>
                  </a:lnTo>
                  <a:lnTo>
                    <a:pt x="19" y="132"/>
                  </a:lnTo>
                  <a:lnTo>
                    <a:pt x="14" y="126"/>
                  </a:lnTo>
                  <a:lnTo>
                    <a:pt x="9" y="119"/>
                  </a:lnTo>
                  <a:lnTo>
                    <a:pt x="6" y="112"/>
                  </a:lnTo>
                  <a:lnTo>
                    <a:pt x="2" y="96"/>
                  </a:lnTo>
                  <a:lnTo>
                    <a:pt x="0" y="89"/>
                  </a:lnTo>
                  <a:lnTo>
                    <a:pt x="0" y="81"/>
                  </a:lnTo>
                  <a:lnTo>
                    <a:pt x="0" y="74"/>
                  </a:lnTo>
                  <a:lnTo>
                    <a:pt x="2" y="66"/>
                  </a:lnTo>
                  <a:lnTo>
                    <a:pt x="6" y="51"/>
                  </a:lnTo>
                  <a:lnTo>
                    <a:pt x="9" y="43"/>
                  </a:lnTo>
                  <a:lnTo>
                    <a:pt x="14" y="37"/>
                  </a:lnTo>
                  <a:lnTo>
                    <a:pt x="19" y="31"/>
                  </a:lnTo>
                  <a:lnTo>
                    <a:pt x="23" y="25"/>
                  </a:lnTo>
                  <a:lnTo>
                    <a:pt x="28" y="18"/>
                  </a:lnTo>
                  <a:lnTo>
                    <a:pt x="34" y="14"/>
                  </a:lnTo>
                  <a:lnTo>
                    <a:pt x="40" y="11"/>
                  </a:lnTo>
                  <a:lnTo>
                    <a:pt x="48" y="6"/>
                  </a:lnTo>
                  <a:lnTo>
                    <a:pt x="55" y="3"/>
                  </a:lnTo>
                  <a:lnTo>
                    <a:pt x="61" y="2"/>
                  </a:lnTo>
                  <a:lnTo>
                    <a:pt x="71" y="0"/>
                  </a:lnTo>
                  <a:lnTo>
                    <a:pt x="78" y="0"/>
                  </a:lnTo>
                  <a:close/>
                </a:path>
              </a:pathLst>
            </a:custGeom>
            <a:solidFill>
              <a:schemeClr val="accent1"/>
            </a:solidFill>
            <a:ln w="9525">
              <a:noFill/>
              <a:round/>
              <a:headEnd/>
              <a:tailEnd/>
            </a:ln>
          </p:spPr>
          <p:txBody>
            <a:bodyPr/>
            <a:lstStyle/>
            <a:p>
              <a:endParaRPr lang="en-US"/>
            </a:p>
          </p:txBody>
        </p:sp>
        <p:sp>
          <p:nvSpPr>
            <p:cNvPr id="21" name="Freeform 198"/>
            <p:cNvSpPr>
              <a:spLocks/>
            </p:cNvSpPr>
            <p:nvPr/>
          </p:nvSpPr>
          <p:spPr bwMode="auto">
            <a:xfrm>
              <a:off x="3317" y="2029"/>
              <a:ext cx="78" cy="81"/>
            </a:xfrm>
            <a:custGeom>
              <a:avLst/>
              <a:gdLst/>
              <a:ahLst/>
              <a:cxnLst>
                <a:cxn ang="0">
                  <a:pos x="80" y="0"/>
                </a:cxn>
                <a:cxn ang="0">
                  <a:pos x="87" y="0"/>
                </a:cxn>
                <a:cxn ang="0">
                  <a:pos x="95" y="2"/>
                </a:cxn>
                <a:cxn ang="0">
                  <a:pos x="103" y="4"/>
                </a:cxn>
                <a:cxn ang="0">
                  <a:pos x="110" y="7"/>
                </a:cxn>
                <a:cxn ang="0">
                  <a:pos x="117" y="11"/>
                </a:cxn>
                <a:cxn ang="0">
                  <a:pos x="124" y="14"/>
                </a:cxn>
                <a:cxn ang="0">
                  <a:pos x="130" y="20"/>
                </a:cxn>
                <a:cxn ang="0">
                  <a:pos x="135" y="25"/>
                </a:cxn>
                <a:cxn ang="0">
                  <a:pos x="141" y="31"/>
                </a:cxn>
                <a:cxn ang="0">
                  <a:pos x="146" y="37"/>
                </a:cxn>
                <a:cxn ang="0">
                  <a:pos x="149" y="43"/>
                </a:cxn>
                <a:cxn ang="0">
                  <a:pos x="152" y="51"/>
                </a:cxn>
                <a:cxn ang="0">
                  <a:pos x="156" y="66"/>
                </a:cxn>
                <a:cxn ang="0">
                  <a:pos x="158" y="74"/>
                </a:cxn>
                <a:cxn ang="0">
                  <a:pos x="158" y="82"/>
                </a:cxn>
                <a:cxn ang="0">
                  <a:pos x="158" y="91"/>
                </a:cxn>
                <a:cxn ang="0">
                  <a:pos x="156" y="98"/>
                </a:cxn>
                <a:cxn ang="0">
                  <a:pos x="155" y="106"/>
                </a:cxn>
                <a:cxn ang="0">
                  <a:pos x="152" y="114"/>
                </a:cxn>
                <a:cxn ang="0">
                  <a:pos x="149" y="120"/>
                </a:cxn>
                <a:cxn ang="0">
                  <a:pos x="146" y="128"/>
                </a:cxn>
                <a:cxn ang="0">
                  <a:pos x="141" y="134"/>
                </a:cxn>
                <a:cxn ang="0">
                  <a:pos x="135" y="138"/>
                </a:cxn>
                <a:cxn ang="0">
                  <a:pos x="130" y="144"/>
                </a:cxn>
                <a:cxn ang="0">
                  <a:pos x="127" y="147"/>
                </a:cxn>
                <a:cxn ang="0">
                  <a:pos x="124" y="149"/>
                </a:cxn>
                <a:cxn ang="0">
                  <a:pos x="117" y="154"/>
                </a:cxn>
                <a:cxn ang="0">
                  <a:pos x="110" y="157"/>
                </a:cxn>
                <a:cxn ang="0">
                  <a:pos x="103" y="160"/>
                </a:cxn>
                <a:cxn ang="0">
                  <a:pos x="95" y="161"/>
                </a:cxn>
                <a:cxn ang="0">
                  <a:pos x="87" y="163"/>
                </a:cxn>
                <a:cxn ang="0">
                  <a:pos x="80" y="163"/>
                </a:cxn>
                <a:cxn ang="0">
                  <a:pos x="71" y="163"/>
                </a:cxn>
                <a:cxn ang="0">
                  <a:pos x="63" y="161"/>
                </a:cxn>
                <a:cxn ang="0">
                  <a:pos x="55" y="160"/>
                </a:cxn>
                <a:cxn ang="0">
                  <a:pos x="48" y="157"/>
                </a:cxn>
                <a:cxn ang="0">
                  <a:pos x="42" y="154"/>
                </a:cxn>
                <a:cxn ang="0">
                  <a:pos x="35" y="149"/>
                </a:cxn>
                <a:cxn ang="0">
                  <a:pos x="23" y="138"/>
                </a:cxn>
                <a:cxn ang="0">
                  <a:pos x="19" y="134"/>
                </a:cxn>
                <a:cxn ang="0">
                  <a:pos x="14" y="128"/>
                </a:cxn>
                <a:cxn ang="0">
                  <a:pos x="9" y="120"/>
                </a:cxn>
                <a:cxn ang="0">
                  <a:pos x="6" y="114"/>
                </a:cxn>
                <a:cxn ang="0">
                  <a:pos x="2" y="98"/>
                </a:cxn>
                <a:cxn ang="0">
                  <a:pos x="0" y="91"/>
                </a:cxn>
                <a:cxn ang="0">
                  <a:pos x="0" y="82"/>
                </a:cxn>
                <a:cxn ang="0">
                  <a:pos x="0" y="74"/>
                </a:cxn>
                <a:cxn ang="0">
                  <a:pos x="2" y="66"/>
                </a:cxn>
                <a:cxn ang="0">
                  <a:pos x="3" y="59"/>
                </a:cxn>
                <a:cxn ang="0">
                  <a:pos x="6" y="51"/>
                </a:cxn>
                <a:cxn ang="0">
                  <a:pos x="9" y="43"/>
                </a:cxn>
                <a:cxn ang="0">
                  <a:pos x="14" y="37"/>
                </a:cxn>
                <a:cxn ang="0">
                  <a:pos x="19" y="31"/>
                </a:cxn>
                <a:cxn ang="0">
                  <a:pos x="23" y="25"/>
                </a:cxn>
                <a:cxn ang="0">
                  <a:pos x="29" y="19"/>
                </a:cxn>
                <a:cxn ang="0">
                  <a:pos x="35" y="14"/>
                </a:cxn>
                <a:cxn ang="0">
                  <a:pos x="42" y="11"/>
                </a:cxn>
                <a:cxn ang="0">
                  <a:pos x="48" y="7"/>
                </a:cxn>
                <a:cxn ang="0">
                  <a:pos x="55" y="4"/>
                </a:cxn>
                <a:cxn ang="0">
                  <a:pos x="63" y="2"/>
                </a:cxn>
                <a:cxn ang="0">
                  <a:pos x="71" y="0"/>
                </a:cxn>
                <a:cxn ang="0">
                  <a:pos x="80" y="0"/>
                </a:cxn>
              </a:cxnLst>
              <a:rect l="0" t="0" r="r" b="b"/>
              <a:pathLst>
                <a:path w="158" h="163">
                  <a:moveTo>
                    <a:pt x="80" y="0"/>
                  </a:moveTo>
                  <a:lnTo>
                    <a:pt x="87" y="0"/>
                  </a:lnTo>
                  <a:lnTo>
                    <a:pt x="95" y="2"/>
                  </a:lnTo>
                  <a:lnTo>
                    <a:pt x="103" y="4"/>
                  </a:lnTo>
                  <a:lnTo>
                    <a:pt x="110" y="7"/>
                  </a:lnTo>
                  <a:lnTo>
                    <a:pt x="117" y="11"/>
                  </a:lnTo>
                  <a:lnTo>
                    <a:pt x="124" y="14"/>
                  </a:lnTo>
                  <a:lnTo>
                    <a:pt x="130" y="20"/>
                  </a:lnTo>
                  <a:lnTo>
                    <a:pt x="135" y="25"/>
                  </a:lnTo>
                  <a:lnTo>
                    <a:pt x="141" y="31"/>
                  </a:lnTo>
                  <a:lnTo>
                    <a:pt x="146" y="37"/>
                  </a:lnTo>
                  <a:lnTo>
                    <a:pt x="149" y="43"/>
                  </a:lnTo>
                  <a:lnTo>
                    <a:pt x="152" y="51"/>
                  </a:lnTo>
                  <a:lnTo>
                    <a:pt x="156" y="66"/>
                  </a:lnTo>
                  <a:lnTo>
                    <a:pt x="158" y="74"/>
                  </a:lnTo>
                  <a:lnTo>
                    <a:pt x="158" y="82"/>
                  </a:lnTo>
                  <a:lnTo>
                    <a:pt x="158" y="91"/>
                  </a:lnTo>
                  <a:lnTo>
                    <a:pt x="156" y="98"/>
                  </a:lnTo>
                  <a:lnTo>
                    <a:pt x="155" y="106"/>
                  </a:lnTo>
                  <a:lnTo>
                    <a:pt x="152" y="114"/>
                  </a:lnTo>
                  <a:lnTo>
                    <a:pt x="149" y="120"/>
                  </a:lnTo>
                  <a:lnTo>
                    <a:pt x="146" y="128"/>
                  </a:lnTo>
                  <a:lnTo>
                    <a:pt x="141" y="134"/>
                  </a:lnTo>
                  <a:lnTo>
                    <a:pt x="135" y="138"/>
                  </a:lnTo>
                  <a:lnTo>
                    <a:pt x="130" y="144"/>
                  </a:lnTo>
                  <a:lnTo>
                    <a:pt x="127" y="147"/>
                  </a:lnTo>
                  <a:lnTo>
                    <a:pt x="124" y="149"/>
                  </a:lnTo>
                  <a:lnTo>
                    <a:pt x="117" y="154"/>
                  </a:lnTo>
                  <a:lnTo>
                    <a:pt x="110" y="157"/>
                  </a:lnTo>
                  <a:lnTo>
                    <a:pt x="103" y="160"/>
                  </a:lnTo>
                  <a:lnTo>
                    <a:pt x="95" y="161"/>
                  </a:lnTo>
                  <a:lnTo>
                    <a:pt x="87" y="163"/>
                  </a:lnTo>
                  <a:lnTo>
                    <a:pt x="80" y="163"/>
                  </a:lnTo>
                  <a:lnTo>
                    <a:pt x="71" y="163"/>
                  </a:lnTo>
                  <a:lnTo>
                    <a:pt x="63" y="161"/>
                  </a:lnTo>
                  <a:lnTo>
                    <a:pt x="55" y="160"/>
                  </a:lnTo>
                  <a:lnTo>
                    <a:pt x="48" y="157"/>
                  </a:lnTo>
                  <a:lnTo>
                    <a:pt x="42" y="154"/>
                  </a:lnTo>
                  <a:lnTo>
                    <a:pt x="35" y="149"/>
                  </a:lnTo>
                  <a:lnTo>
                    <a:pt x="23" y="138"/>
                  </a:lnTo>
                  <a:lnTo>
                    <a:pt x="19" y="134"/>
                  </a:lnTo>
                  <a:lnTo>
                    <a:pt x="14" y="128"/>
                  </a:lnTo>
                  <a:lnTo>
                    <a:pt x="9" y="120"/>
                  </a:lnTo>
                  <a:lnTo>
                    <a:pt x="6" y="114"/>
                  </a:lnTo>
                  <a:lnTo>
                    <a:pt x="2" y="98"/>
                  </a:lnTo>
                  <a:lnTo>
                    <a:pt x="0" y="91"/>
                  </a:lnTo>
                  <a:lnTo>
                    <a:pt x="0" y="82"/>
                  </a:lnTo>
                  <a:lnTo>
                    <a:pt x="0" y="74"/>
                  </a:lnTo>
                  <a:lnTo>
                    <a:pt x="2" y="66"/>
                  </a:lnTo>
                  <a:lnTo>
                    <a:pt x="3" y="59"/>
                  </a:lnTo>
                  <a:lnTo>
                    <a:pt x="6" y="51"/>
                  </a:lnTo>
                  <a:lnTo>
                    <a:pt x="9" y="43"/>
                  </a:lnTo>
                  <a:lnTo>
                    <a:pt x="14" y="37"/>
                  </a:lnTo>
                  <a:lnTo>
                    <a:pt x="19" y="31"/>
                  </a:lnTo>
                  <a:lnTo>
                    <a:pt x="23" y="25"/>
                  </a:lnTo>
                  <a:lnTo>
                    <a:pt x="29" y="19"/>
                  </a:lnTo>
                  <a:lnTo>
                    <a:pt x="35" y="14"/>
                  </a:lnTo>
                  <a:lnTo>
                    <a:pt x="42" y="11"/>
                  </a:lnTo>
                  <a:lnTo>
                    <a:pt x="48" y="7"/>
                  </a:lnTo>
                  <a:lnTo>
                    <a:pt x="55" y="4"/>
                  </a:lnTo>
                  <a:lnTo>
                    <a:pt x="63" y="2"/>
                  </a:lnTo>
                  <a:lnTo>
                    <a:pt x="71" y="0"/>
                  </a:lnTo>
                  <a:lnTo>
                    <a:pt x="80" y="0"/>
                  </a:lnTo>
                  <a:close/>
                </a:path>
              </a:pathLst>
            </a:custGeom>
            <a:solidFill>
              <a:schemeClr val="accent1"/>
            </a:solidFill>
            <a:ln w="9525">
              <a:noFill/>
              <a:round/>
              <a:headEnd/>
              <a:tailEnd/>
            </a:ln>
          </p:spPr>
          <p:txBody>
            <a:bodyPr/>
            <a:lstStyle/>
            <a:p>
              <a:endParaRPr lang="en-US"/>
            </a:p>
          </p:txBody>
        </p:sp>
      </p:grpSp>
      <p:grpSp>
        <p:nvGrpSpPr>
          <p:cNvPr id="22" name="Group 901"/>
          <p:cNvGrpSpPr>
            <a:grpSpLocks/>
          </p:cNvGrpSpPr>
          <p:nvPr/>
        </p:nvGrpSpPr>
        <p:grpSpPr bwMode="auto">
          <a:xfrm>
            <a:off x="325866" y="1340768"/>
            <a:ext cx="933766" cy="933766"/>
            <a:chOff x="2582" y="1861"/>
            <a:chExt cx="596" cy="598"/>
          </a:xfrm>
        </p:grpSpPr>
        <p:sp>
          <p:nvSpPr>
            <p:cNvPr id="23" name="AutoShape 900"/>
            <p:cNvSpPr>
              <a:spLocks noChangeAspect="1" noChangeArrowheads="1" noTextEdit="1"/>
            </p:cNvSpPr>
            <p:nvPr/>
          </p:nvSpPr>
          <p:spPr bwMode="auto">
            <a:xfrm>
              <a:off x="2582" y="1861"/>
              <a:ext cx="596" cy="598"/>
            </a:xfrm>
            <a:prstGeom prst="rect">
              <a:avLst/>
            </a:prstGeom>
            <a:noFill/>
            <a:ln w="9525">
              <a:noFill/>
              <a:miter lim="800000"/>
              <a:headEnd/>
              <a:tailEnd/>
            </a:ln>
          </p:spPr>
          <p:txBody>
            <a:bodyPr/>
            <a:lstStyle/>
            <a:p>
              <a:endParaRPr lang="en-US"/>
            </a:p>
          </p:txBody>
        </p:sp>
        <p:sp>
          <p:nvSpPr>
            <p:cNvPr id="25" name="Freeform 903"/>
            <p:cNvSpPr>
              <a:spLocks noEditPoints="1"/>
            </p:cNvSpPr>
            <p:nvPr/>
          </p:nvSpPr>
          <p:spPr bwMode="auto">
            <a:xfrm>
              <a:off x="2666" y="1953"/>
              <a:ext cx="426" cy="424"/>
            </a:xfrm>
            <a:custGeom>
              <a:avLst/>
              <a:gdLst/>
              <a:ahLst/>
              <a:cxnLst>
                <a:cxn ang="0">
                  <a:pos x="422" y="254"/>
                </a:cxn>
                <a:cxn ang="0">
                  <a:pos x="390" y="330"/>
                </a:cxn>
                <a:cxn ang="0">
                  <a:pos x="348" y="378"/>
                </a:cxn>
                <a:cxn ang="0">
                  <a:pos x="276" y="416"/>
                </a:cxn>
                <a:cxn ang="0">
                  <a:pos x="212" y="424"/>
                </a:cxn>
                <a:cxn ang="0">
                  <a:pos x="132" y="410"/>
                </a:cxn>
                <a:cxn ang="0">
                  <a:pos x="62" y="362"/>
                </a:cxn>
                <a:cxn ang="0">
                  <a:pos x="24" y="312"/>
                </a:cxn>
                <a:cxn ang="0">
                  <a:pos x="2" y="234"/>
                </a:cxn>
                <a:cxn ang="0">
                  <a:pos x="4" y="170"/>
                </a:cxn>
                <a:cxn ang="0">
                  <a:pos x="36" y="94"/>
                </a:cxn>
                <a:cxn ang="0">
                  <a:pos x="78" y="48"/>
                </a:cxn>
                <a:cxn ang="0">
                  <a:pos x="150" y="8"/>
                </a:cxn>
                <a:cxn ang="0">
                  <a:pos x="212" y="0"/>
                </a:cxn>
                <a:cxn ang="0">
                  <a:pos x="294" y="14"/>
                </a:cxn>
                <a:cxn ang="0">
                  <a:pos x="364" y="62"/>
                </a:cxn>
                <a:cxn ang="0">
                  <a:pos x="402" y="112"/>
                </a:cxn>
                <a:cxn ang="0">
                  <a:pos x="424" y="190"/>
                </a:cxn>
                <a:cxn ang="0">
                  <a:pos x="390" y="212"/>
                </a:cxn>
                <a:cxn ang="0">
                  <a:pos x="384" y="160"/>
                </a:cxn>
                <a:cxn ang="0">
                  <a:pos x="352" y="100"/>
                </a:cxn>
                <a:cxn ang="0">
                  <a:pos x="312" y="64"/>
                </a:cxn>
                <a:cxn ang="0">
                  <a:pos x="248" y="38"/>
                </a:cxn>
                <a:cxn ang="0">
                  <a:pos x="194" y="34"/>
                </a:cxn>
                <a:cxn ang="0">
                  <a:pos x="130" y="54"/>
                </a:cxn>
                <a:cxn ang="0">
                  <a:pos x="86" y="86"/>
                </a:cxn>
                <a:cxn ang="0">
                  <a:pos x="48" y="144"/>
                </a:cxn>
                <a:cxn ang="0">
                  <a:pos x="34" y="212"/>
                </a:cxn>
                <a:cxn ang="0">
                  <a:pos x="42" y="264"/>
                </a:cxn>
                <a:cxn ang="0">
                  <a:pos x="74" y="324"/>
                </a:cxn>
                <a:cxn ang="0">
                  <a:pos x="114" y="360"/>
                </a:cxn>
                <a:cxn ang="0">
                  <a:pos x="178" y="386"/>
                </a:cxn>
                <a:cxn ang="0">
                  <a:pos x="232" y="390"/>
                </a:cxn>
                <a:cxn ang="0">
                  <a:pos x="296" y="370"/>
                </a:cxn>
                <a:cxn ang="0">
                  <a:pos x="338" y="338"/>
                </a:cxn>
                <a:cxn ang="0">
                  <a:pos x="378" y="280"/>
                </a:cxn>
                <a:cxn ang="0">
                  <a:pos x="390" y="212"/>
                </a:cxn>
                <a:cxn ang="0">
                  <a:pos x="256" y="102"/>
                </a:cxn>
                <a:cxn ang="0">
                  <a:pos x="244" y="132"/>
                </a:cxn>
                <a:cxn ang="0">
                  <a:pos x="222" y="142"/>
                </a:cxn>
                <a:cxn ang="0">
                  <a:pos x="196" y="140"/>
                </a:cxn>
                <a:cxn ang="0">
                  <a:pos x="176" y="126"/>
                </a:cxn>
                <a:cxn ang="0">
                  <a:pos x="170" y="102"/>
                </a:cxn>
                <a:cxn ang="0">
                  <a:pos x="182" y="74"/>
                </a:cxn>
                <a:cxn ang="0">
                  <a:pos x="204" y="62"/>
                </a:cxn>
                <a:cxn ang="0">
                  <a:pos x="230" y="64"/>
                </a:cxn>
                <a:cxn ang="0">
                  <a:pos x="250" y="80"/>
                </a:cxn>
                <a:cxn ang="0">
                  <a:pos x="256" y="102"/>
                </a:cxn>
                <a:cxn ang="0">
                  <a:pos x="178" y="168"/>
                </a:cxn>
              </a:cxnLst>
              <a:rect l="0" t="0" r="r" b="b"/>
              <a:pathLst>
                <a:path w="426" h="424">
                  <a:moveTo>
                    <a:pt x="426" y="212"/>
                  </a:moveTo>
                  <a:lnTo>
                    <a:pt x="426" y="212"/>
                  </a:lnTo>
                  <a:lnTo>
                    <a:pt x="424" y="234"/>
                  </a:lnTo>
                  <a:lnTo>
                    <a:pt x="422" y="254"/>
                  </a:lnTo>
                  <a:lnTo>
                    <a:pt x="416" y="274"/>
                  </a:lnTo>
                  <a:lnTo>
                    <a:pt x="410" y="294"/>
                  </a:lnTo>
                  <a:lnTo>
                    <a:pt x="402" y="312"/>
                  </a:lnTo>
                  <a:lnTo>
                    <a:pt x="390" y="330"/>
                  </a:lnTo>
                  <a:lnTo>
                    <a:pt x="378" y="346"/>
                  </a:lnTo>
                  <a:lnTo>
                    <a:pt x="364" y="362"/>
                  </a:lnTo>
                  <a:lnTo>
                    <a:pt x="364" y="362"/>
                  </a:lnTo>
                  <a:lnTo>
                    <a:pt x="348" y="378"/>
                  </a:lnTo>
                  <a:lnTo>
                    <a:pt x="330" y="390"/>
                  </a:lnTo>
                  <a:lnTo>
                    <a:pt x="312" y="400"/>
                  </a:lnTo>
                  <a:lnTo>
                    <a:pt x="294" y="410"/>
                  </a:lnTo>
                  <a:lnTo>
                    <a:pt x="276" y="416"/>
                  </a:lnTo>
                  <a:lnTo>
                    <a:pt x="256" y="420"/>
                  </a:lnTo>
                  <a:lnTo>
                    <a:pt x="234" y="424"/>
                  </a:lnTo>
                  <a:lnTo>
                    <a:pt x="212" y="424"/>
                  </a:lnTo>
                  <a:lnTo>
                    <a:pt x="212" y="424"/>
                  </a:lnTo>
                  <a:lnTo>
                    <a:pt x="192" y="424"/>
                  </a:lnTo>
                  <a:lnTo>
                    <a:pt x="170" y="420"/>
                  </a:lnTo>
                  <a:lnTo>
                    <a:pt x="150" y="416"/>
                  </a:lnTo>
                  <a:lnTo>
                    <a:pt x="132" y="410"/>
                  </a:lnTo>
                  <a:lnTo>
                    <a:pt x="112" y="400"/>
                  </a:lnTo>
                  <a:lnTo>
                    <a:pt x="96" y="390"/>
                  </a:lnTo>
                  <a:lnTo>
                    <a:pt x="78" y="378"/>
                  </a:lnTo>
                  <a:lnTo>
                    <a:pt x="62" y="362"/>
                  </a:lnTo>
                  <a:lnTo>
                    <a:pt x="62" y="362"/>
                  </a:lnTo>
                  <a:lnTo>
                    <a:pt x="48" y="346"/>
                  </a:lnTo>
                  <a:lnTo>
                    <a:pt x="36" y="330"/>
                  </a:lnTo>
                  <a:lnTo>
                    <a:pt x="24" y="312"/>
                  </a:lnTo>
                  <a:lnTo>
                    <a:pt x="16" y="294"/>
                  </a:lnTo>
                  <a:lnTo>
                    <a:pt x="8" y="274"/>
                  </a:lnTo>
                  <a:lnTo>
                    <a:pt x="4" y="254"/>
                  </a:lnTo>
                  <a:lnTo>
                    <a:pt x="2" y="234"/>
                  </a:lnTo>
                  <a:lnTo>
                    <a:pt x="0" y="212"/>
                  </a:lnTo>
                  <a:lnTo>
                    <a:pt x="0" y="212"/>
                  </a:lnTo>
                  <a:lnTo>
                    <a:pt x="2" y="190"/>
                  </a:lnTo>
                  <a:lnTo>
                    <a:pt x="4" y="170"/>
                  </a:lnTo>
                  <a:lnTo>
                    <a:pt x="8" y="150"/>
                  </a:lnTo>
                  <a:lnTo>
                    <a:pt x="16" y="130"/>
                  </a:lnTo>
                  <a:lnTo>
                    <a:pt x="24" y="112"/>
                  </a:lnTo>
                  <a:lnTo>
                    <a:pt x="36" y="94"/>
                  </a:lnTo>
                  <a:lnTo>
                    <a:pt x="48" y="78"/>
                  </a:lnTo>
                  <a:lnTo>
                    <a:pt x="62" y="62"/>
                  </a:lnTo>
                  <a:lnTo>
                    <a:pt x="62" y="62"/>
                  </a:lnTo>
                  <a:lnTo>
                    <a:pt x="78" y="48"/>
                  </a:lnTo>
                  <a:lnTo>
                    <a:pt x="96" y="34"/>
                  </a:lnTo>
                  <a:lnTo>
                    <a:pt x="112" y="24"/>
                  </a:lnTo>
                  <a:lnTo>
                    <a:pt x="132" y="14"/>
                  </a:lnTo>
                  <a:lnTo>
                    <a:pt x="150" y="8"/>
                  </a:lnTo>
                  <a:lnTo>
                    <a:pt x="170" y="4"/>
                  </a:lnTo>
                  <a:lnTo>
                    <a:pt x="192" y="0"/>
                  </a:lnTo>
                  <a:lnTo>
                    <a:pt x="212" y="0"/>
                  </a:lnTo>
                  <a:lnTo>
                    <a:pt x="212" y="0"/>
                  </a:lnTo>
                  <a:lnTo>
                    <a:pt x="234" y="0"/>
                  </a:lnTo>
                  <a:lnTo>
                    <a:pt x="256" y="4"/>
                  </a:lnTo>
                  <a:lnTo>
                    <a:pt x="276" y="8"/>
                  </a:lnTo>
                  <a:lnTo>
                    <a:pt x="294" y="14"/>
                  </a:lnTo>
                  <a:lnTo>
                    <a:pt x="312" y="24"/>
                  </a:lnTo>
                  <a:lnTo>
                    <a:pt x="330" y="34"/>
                  </a:lnTo>
                  <a:lnTo>
                    <a:pt x="348" y="48"/>
                  </a:lnTo>
                  <a:lnTo>
                    <a:pt x="364" y="62"/>
                  </a:lnTo>
                  <a:lnTo>
                    <a:pt x="364" y="62"/>
                  </a:lnTo>
                  <a:lnTo>
                    <a:pt x="378" y="78"/>
                  </a:lnTo>
                  <a:lnTo>
                    <a:pt x="390" y="94"/>
                  </a:lnTo>
                  <a:lnTo>
                    <a:pt x="402" y="112"/>
                  </a:lnTo>
                  <a:lnTo>
                    <a:pt x="410" y="130"/>
                  </a:lnTo>
                  <a:lnTo>
                    <a:pt x="416" y="150"/>
                  </a:lnTo>
                  <a:lnTo>
                    <a:pt x="422" y="170"/>
                  </a:lnTo>
                  <a:lnTo>
                    <a:pt x="424" y="190"/>
                  </a:lnTo>
                  <a:lnTo>
                    <a:pt x="426" y="212"/>
                  </a:lnTo>
                  <a:lnTo>
                    <a:pt x="426" y="212"/>
                  </a:lnTo>
                  <a:lnTo>
                    <a:pt x="426" y="212"/>
                  </a:lnTo>
                  <a:close/>
                  <a:moveTo>
                    <a:pt x="390" y="212"/>
                  </a:moveTo>
                  <a:lnTo>
                    <a:pt x="390" y="212"/>
                  </a:lnTo>
                  <a:lnTo>
                    <a:pt x="390" y="194"/>
                  </a:lnTo>
                  <a:lnTo>
                    <a:pt x="388" y="176"/>
                  </a:lnTo>
                  <a:lnTo>
                    <a:pt x="384" y="160"/>
                  </a:lnTo>
                  <a:lnTo>
                    <a:pt x="378" y="144"/>
                  </a:lnTo>
                  <a:lnTo>
                    <a:pt x="370" y="128"/>
                  </a:lnTo>
                  <a:lnTo>
                    <a:pt x="362" y="114"/>
                  </a:lnTo>
                  <a:lnTo>
                    <a:pt x="352" y="100"/>
                  </a:lnTo>
                  <a:lnTo>
                    <a:pt x="338" y="86"/>
                  </a:lnTo>
                  <a:lnTo>
                    <a:pt x="338" y="86"/>
                  </a:lnTo>
                  <a:lnTo>
                    <a:pt x="326" y="74"/>
                  </a:lnTo>
                  <a:lnTo>
                    <a:pt x="312" y="64"/>
                  </a:lnTo>
                  <a:lnTo>
                    <a:pt x="296" y="54"/>
                  </a:lnTo>
                  <a:lnTo>
                    <a:pt x="282" y="46"/>
                  </a:lnTo>
                  <a:lnTo>
                    <a:pt x="266" y="42"/>
                  </a:lnTo>
                  <a:lnTo>
                    <a:pt x="248" y="38"/>
                  </a:lnTo>
                  <a:lnTo>
                    <a:pt x="232" y="34"/>
                  </a:lnTo>
                  <a:lnTo>
                    <a:pt x="212" y="34"/>
                  </a:lnTo>
                  <a:lnTo>
                    <a:pt x="212" y="34"/>
                  </a:lnTo>
                  <a:lnTo>
                    <a:pt x="194" y="34"/>
                  </a:lnTo>
                  <a:lnTo>
                    <a:pt x="178" y="38"/>
                  </a:lnTo>
                  <a:lnTo>
                    <a:pt x="160" y="42"/>
                  </a:lnTo>
                  <a:lnTo>
                    <a:pt x="144" y="46"/>
                  </a:lnTo>
                  <a:lnTo>
                    <a:pt x="130" y="54"/>
                  </a:lnTo>
                  <a:lnTo>
                    <a:pt x="114" y="64"/>
                  </a:lnTo>
                  <a:lnTo>
                    <a:pt x="100" y="74"/>
                  </a:lnTo>
                  <a:lnTo>
                    <a:pt x="86" y="86"/>
                  </a:lnTo>
                  <a:lnTo>
                    <a:pt x="86" y="86"/>
                  </a:lnTo>
                  <a:lnTo>
                    <a:pt x="74" y="100"/>
                  </a:lnTo>
                  <a:lnTo>
                    <a:pt x="64" y="114"/>
                  </a:lnTo>
                  <a:lnTo>
                    <a:pt x="56" y="128"/>
                  </a:lnTo>
                  <a:lnTo>
                    <a:pt x="48" y="144"/>
                  </a:lnTo>
                  <a:lnTo>
                    <a:pt x="42" y="160"/>
                  </a:lnTo>
                  <a:lnTo>
                    <a:pt x="38" y="176"/>
                  </a:lnTo>
                  <a:lnTo>
                    <a:pt x="36" y="194"/>
                  </a:lnTo>
                  <a:lnTo>
                    <a:pt x="34" y="212"/>
                  </a:lnTo>
                  <a:lnTo>
                    <a:pt x="34" y="212"/>
                  </a:lnTo>
                  <a:lnTo>
                    <a:pt x="36" y="230"/>
                  </a:lnTo>
                  <a:lnTo>
                    <a:pt x="38" y="248"/>
                  </a:lnTo>
                  <a:lnTo>
                    <a:pt x="42" y="264"/>
                  </a:lnTo>
                  <a:lnTo>
                    <a:pt x="48" y="280"/>
                  </a:lnTo>
                  <a:lnTo>
                    <a:pt x="56" y="296"/>
                  </a:lnTo>
                  <a:lnTo>
                    <a:pt x="64" y="310"/>
                  </a:lnTo>
                  <a:lnTo>
                    <a:pt x="74" y="324"/>
                  </a:lnTo>
                  <a:lnTo>
                    <a:pt x="86" y="338"/>
                  </a:lnTo>
                  <a:lnTo>
                    <a:pt x="86" y="338"/>
                  </a:lnTo>
                  <a:lnTo>
                    <a:pt x="100" y="350"/>
                  </a:lnTo>
                  <a:lnTo>
                    <a:pt x="114" y="360"/>
                  </a:lnTo>
                  <a:lnTo>
                    <a:pt x="130" y="370"/>
                  </a:lnTo>
                  <a:lnTo>
                    <a:pt x="144" y="378"/>
                  </a:lnTo>
                  <a:lnTo>
                    <a:pt x="160" y="382"/>
                  </a:lnTo>
                  <a:lnTo>
                    <a:pt x="178" y="386"/>
                  </a:lnTo>
                  <a:lnTo>
                    <a:pt x="194" y="390"/>
                  </a:lnTo>
                  <a:lnTo>
                    <a:pt x="212" y="390"/>
                  </a:lnTo>
                  <a:lnTo>
                    <a:pt x="212" y="390"/>
                  </a:lnTo>
                  <a:lnTo>
                    <a:pt x="232" y="390"/>
                  </a:lnTo>
                  <a:lnTo>
                    <a:pt x="248" y="386"/>
                  </a:lnTo>
                  <a:lnTo>
                    <a:pt x="266" y="382"/>
                  </a:lnTo>
                  <a:lnTo>
                    <a:pt x="282" y="378"/>
                  </a:lnTo>
                  <a:lnTo>
                    <a:pt x="296" y="370"/>
                  </a:lnTo>
                  <a:lnTo>
                    <a:pt x="312" y="360"/>
                  </a:lnTo>
                  <a:lnTo>
                    <a:pt x="326" y="350"/>
                  </a:lnTo>
                  <a:lnTo>
                    <a:pt x="338" y="338"/>
                  </a:lnTo>
                  <a:lnTo>
                    <a:pt x="338" y="338"/>
                  </a:lnTo>
                  <a:lnTo>
                    <a:pt x="352" y="324"/>
                  </a:lnTo>
                  <a:lnTo>
                    <a:pt x="362" y="310"/>
                  </a:lnTo>
                  <a:lnTo>
                    <a:pt x="370" y="296"/>
                  </a:lnTo>
                  <a:lnTo>
                    <a:pt x="378" y="280"/>
                  </a:lnTo>
                  <a:lnTo>
                    <a:pt x="384" y="264"/>
                  </a:lnTo>
                  <a:lnTo>
                    <a:pt x="388" y="248"/>
                  </a:lnTo>
                  <a:lnTo>
                    <a:pt x="390" y="230"/>
                  </a:lnTo>
                  <a:lnTo>
                    <a:pt x="390" y="212"/>
                  </a:lnTo>
                  <a:lnTo>
                    <a:pt x="390" y="212"/>
                  </a:lnTo>
                  <a:lnTo>
                    <a:pt x="390" y="212"/>
                  </a:lnTo>
                  <a:close/>
                  <a:moveTo>
                    <a:pt x="256" y="102"/>
                  </a:moveTo>
                  <a:lnTo>
                    <a:pt x="256" y="102"/>
                  </a:lnTo>
                  <a:lnTo>
                    <a:pt x="256" y="110"/>
                  </a:lnTo>
                  <a:lnTo>
                    <a:pt x="254" y="118"/>
                  </a:lnTo>
                  <a:lnTo>
                    <a:pt x="250" y="126"/>
                  </a:lnTo>
                  <a:lnTo>
                    <a:pt x="244" y="132"/>
                  </a:lnTo>
                  <a:lnTo>
                    <a:pt x="244" y="132"/>
                  </a:lnTo>
                  <a:lnTo>
                    <a:pt x="236" y="136"/>
                  </a:lnTo>
                  <a:lnTo>
                    <a:pt x="230" y="140"/>
                  </a:lnTo>
                  <a:lnTo>
                    <a:pt x="222" y="142"/>
                  </a:lnTo>
                  <a:lnTo>
                    <a:pt x="212" y="144"/>
                  </a:lnTo>
                  <a:lnTo>
                    <a:pt x="212" y="144"/>
                  </a:lnTo>
                  <a:lnTo>
                    <a:pt x="204" y="142"/>
                  </a:lnTo>
                  <a:lnTo>
                    <a:pt x="196" y="140"/>
                  </a:lnTo>
                  <a:lnTo>
                    <a:pt x="188" y="136"/>
                  </a:lnTo>
                  <a:lnTo>
                    <a:pt x="182" y="132"/>
                  </a:lnTo>
                  <a:lnTo>
                    <a:pt x="182" y="132"/>
                  </a:lnTo>
                  <a:lnTo>
                    <a:pt x="176" y="126"/>
                  </a:lnTo>
                  <a:lnTo>
                    <a:pt x="172" y="118"/>
                  </a:lnTo>
                  <a:lnTo>
                    <a:pt x="170" y="110"/>
                  </a:lnTo>
                  <a:lnTo>
                    <a:pt x="170" y="102"/>
                  </a:lnTo>
                  <a:lnTo>
                    <a:pt x="170" y="102"/>
                  </a:lnTo>
                  <a:lnTo>
                    <a:pt x="170" y="94"/>
                  </a:lnTo>
                  <a:lnTo>
                    <a:pt x="172" y="86"/>
                  </a:lnTo>
                  <a:lnTo>
                    <a:pt x="176" y="80"/>
                  </a:lnTo>
                  <a:lnTo>
                    <a:pt x="182" y="74"/>
                  </a:lnTo>
                  <a:lnTo>
                    <a:pt x="182" y="74"/>
                  </a:lnTo>
                  <a:lnTo>
                    <a:pt x="188" y="68"/>
                  </a:lnTo>
                  <a:lnTo>
                    <a:pt x="196" y="64"/>
                  </a:lnTo>
                  <a:lnTo>
                    <a:pt x="204" y="62"/>
                  </a:lnTo>
                  <a:lnTo>
                    <a:pt x="212" y="62"/>
                  </a:lnTo>
                  <a:lnTo>
                    <a:pt x="212" y="62"/>
                  </a:lnTo>
                  <a:lnTo>
                    <a:pt x="222" y="62"/>
                  </a:lnTo>
                  <a:lnTo>
                    <a:pt x="230" y="64"/>
                  </a:lnTo>
                  <a:lnTo>
                    <a:pt x="236" y="68"/>
                  </a:lnTo>
                  <a:lnTo>
                    <a:pt x="244" y="74"/>
                  </a:lnTo>
                  <a:lnTo>
                    <a:pt x="244" y="74"/>
                  </a:lnTo>
                  <a:lnTo>
                    <a:pt x="250" y="80"/>
                  </a:lnTo>
                  <a:lnTo>
                    <a:pt x="254" y="86"/>
                  </a:lnTo>
                  <a:lnTo>
                    <a:pt x="256" y="94"/>
                  </a:lnTo>
                  <a:lnTo>
                    <a:pt x="256" y="102"/>
                  </a:lnTo>
                  <a:lnTo>
                    <a:pt x="256" y="102"/>
                  </a:lnTo>
                  <a:lnTo>
                    <a:pt x="256" y="102"/>
                  </a:lnTo>
                  <a:close/>
                  <a:moveTo>
                    <a:pt x="248" y="372"/>
                  </a:moveTo>
                  <a:lnTo>
                    <a:pt x="178" y="372"/>
                  </a:lnTo>
                  <a:lnTo>
                    <a:pt x="178" y="168"/>
                  </a:lnTo>
                  <a:lnTo>
                    <a:pt x="248" y="168"/>
                  </a:lnTo>
                  <a:lnTo>
                    <a:pt x="248" y="372"/>
                  </a:lnTo>
                  <a:lnTo>
                    <a:pt x="248" y="372"/>
                  </a:lnTo>
                  <a:close/>
                </a:path>
              </a:pathLst>
            </a:custGeom>
            <a:solidFill>
              <a:schemeClr val="tx2"/>
            </a:solidFill>
            <a:ln w="9525">
              <a:noFill/>
              <a:round/>
              <a:headEnd/>
              <a:tailEnd/>
            </a:ln>
          </p:spPr>
          <p:txBody>
            <a:bodyPr/>
            <a:lstStyle/>
            <a:p>
              <a:endParaRPr lang="en-US"/>
            </a:p>
          </p:txBody>
        </p:sp>
      </p:grpSp>
      <p:grpSp>
        <p:nvGrpSpPr>
          <p:cNvPr id="6" name="Group 5"/>
          <p:cNvGrpSpPr/>
          <p:nvPr/>
        </p:nvGrpSpPr>
        <p:grpSpPr>
          <a:xfrm>
            <a:off x="449849" y="2767966"/>
            <a:ext cx="8336961" cy="2173202"/>
            <a:chOff x="449849" y="3068960"/>
            <a:chExt cx="7794559" cy="2173202"/>
          </a:xfrm>
        </p:grpSpPr>
        <p:cxnSp>
          <p:nvCxnSpPr>
            <p:cNvPr id="27" name="Straight Connector 26"/>
            <p:cNvCxnSpPr/>
            <p:nvPr/>
          </p:nvCxnSpPr>
          <p:spPr>
            <a:xfrm>
              <a:off x="449849" y="3068960"/>
              <a:ext cx="7794559" cy="0"/>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8" name="Straight Connector 27"/>
            <p:cNvCxnSpPr/>
            <p:nvPr/>
          </p:nvCxnSpPr>
          <p:spPr>
            <a:xfrm>
              <a:off x="449849" y="4293096"/>
              <a:ext cx="7794559" cy="0"/>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4" name="Straight Connector 23"/>
            <p:cNvCxnSpPr/>
            <p:nvPr/>
          </p:nvCxnSpPr>
          <p:spPr>
            <a:xfrm>
              <a:off x="449849" y="5242162"/>
              <a:ext cx="7794559" cy="0"/>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sp>
        <p:nvSpPr>
          <p:cNvPr id="26" name="Content Placeholder 2"/>
          <p:cNvSpPr txBox="1">
            <a:spLocks/>
          </p:cNvSpPr>
          <p:nvPr/>
        </p:nvSpPr>
        <p:spPr>
          <a:xfrm>
            <a:off x="1320328" y="2803675"/>
            <a:ext cx="7572152" cy="1116419"/>
          </a:xfrm>
          <a:prstGeom prst="rect">
            <a:avLst/>
          </a:prstGeom>
        </p:spPr>
        <p:txBody>
          <a:bodyPr vert="horz" lIns="91440" tIns="45720" rIns="91440" bIns="45720" rtlCol="0">
            <a:noAutofit/>
          </a:bodyPr>
          <a:lstStyle>
            <a:lvl1pPr marL="0" indent="0" algn="l" defTabSz="914400" rtl="0" eaLnBrk="1" latinLnBrk="0" hangingPunct="1">
              <a:spcBef>
                <a:spcPct val="20000"/>
              </a:spcBef>
              <a:buFont typeface="Arial" pitchFamily="34" charset="0"/>
              <a:buNone/>
              <a:tabLst/>
              <a:defRPr sz="1800" kern="1200">
                <a:solidFill>
                  <a:schemeClr val="accent2"/>
                </a:solidFill>
                <a:latin typeface="Arial" pitchFamily="34" charset="0"/>
                <a:ea typeface="+mn-ea"/>
                <a:cs typeface="Arial" pitchFamily="34" charset="0"/>
              </a:defRPr>
            </a:lvl1pPr>
            <a:lvl2pPr marL="530225" indent="-173038" algn="l" defTabSz="914400" rtl="0" eaLnBrk="1" latinLnBrk="0" hangingPunct="1">
              <a:spcBef>
                <a:spcPct val="20000"/>
              </a:spcBef>
              <a:buFont typeface="Arial" pitchFamily="34" charset="0"/>
              <a:buChar char="•"/>
              <a:defRPr sz="1800" kern="1200">
                <a:solidFill>
                  <a:schemeClr val="accent2"/>
                </a:solidFill>
                <a:latin typeface="Arial" pitchFamily="34" charset="0"/>
                <a:ea typeface="+mn-ea"/>
                <a:cs typeface="Arial" pitchFamily="34" charset="0"/>
              </a:defRPr>
            </a:lvl2pPr>
            <a:lvl3pPr marL="1143000" indent="-228600" algn="l" defTabSz="914400" rtl="0" eaLnBrk="1" latinLnBrk="0" hangingPunct="1">
              <a:spcBef>
                <a:spcPct val="20000"/>
              </a:spcBef>
              <a:buFont typeface="Calibri" pitchFamily="34" charset="0"/>
              <a:buChar char="–"/>
              <a:defRPr sz="1600" kern="1200">
                <a:solidFill>
                  <a:schemeClr val="accent2"/>
                </a:solidFill>
                <a:latin typeface="Arial" pitchFamily="34" charset="0"/>
                <a:ea typeface="+mn-ea"/>
                <a:cs typeface="Arial" pitchFamily="34" charset="0"/>
              </a:defRPr>
            </a:lvl3pPr>
            <a:lvl4pPr marL="1600200" indent="-228600" algn="l" defTabSz="914400" rtl="0" eaLnBrk="1" latinLnBrk="0" hangingPunct="1">
              <a:spcBef>
                <a:spcPct val="20000"/>
              </a:spcBef>
              <a:buFont typeface="Wingdings" pitchFamily="2" charset="2"/>
              <a:buChar char="§"/>
              <a:defRPr sz="1400" kern="1200">
                <a:solidFill>
                  <a:schemeClr val="accent2"/>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500" b="1" dirty="0" err="1"/>
              <a:t>Các</a:t>
            </a:r>
            <a:r>
              <a:rPr lang="en-US" sz="1500" b="1" dirty="0"/>
              <a:t> </a:t>
            </a:r>
            <a:r>
              <a:rPr lang="en-US" sz="1500" b="1" dirty="0" err="1"/>
              <a:t>buổi</a:t>
            </a:r>
            <a:r>
              <a:rPr lang="en-US" sz="1500" b="1" dirty="0"/>
              <a:t> </a:t>
            </a:r>
            <a:r>
              <a:rPr lang="en-US" sz="1500" b="1" dirty="0" err="1"/>
              <a:t>huấn</a:t>
            </a:r>
            <a:r>
              <a:rPr lang="en-US" sz="1500" b="1" dirty="0"/>
              <a:t> </a:t>
            </a:r>
            <a:r>
              <a:rPr lang="en-US" sz="1500" b="1" dirty="0" err="1"/>
              <a:t>luyện</a:t>
            </a:r>
            <a:r>
              <a:rPr lang="en-US" sz="1500" b="1" dirty="0"/>
              <a:t> </a:t>
            </a:r>
            <a:r>
              <a:rPr lang="en-US" sz="1500" b="1" dirty="0" err="1"/>
              <a:t>trực</a:t>
            </a:r>
            <a:r>
              <a:rPr lang="en-US" sz="1500" b="1" dirty="0"/>
              <a:t> </a:t>
            </a:r>
            <a:r>
              <a:rPr lang="en-US" sz="1500" b="1" dirty="0" err="1"/>
              <a:t>tiếp</a:t>
            </a:r>
            <a:endParaRPr lang="en-US" sz="1500" b="1" dirty="0"/>
          </a:p>
          <a:p>
            <a:pPr marL="683419" lvl="1" indent="-285750"/>
            <a:r>
              <a:rPr lang="vi-VN" sz="1500" dirty="0"/>
              <a:t>Chuyên gia làm việc trực tiếp với các công ty tương ứng về đánh giá hiệu quả sử dụng nguồn tài nguyên và xác định các biện pháp can thiệp</a:t>
            </a:r>
            <a:endParaRPr lang="en-US" sz="1500" dirty="0"/>
          </a:p>
          <a:p>
            <a:pPr marL="683419" lvl="1" indent="-285750"/>
            <a:r>
              <a:rPr lang="en-US" sz="1500" dirty="0" err="1"/>
              <a:t>Chuẩn</a:t>
            </a:r>
            <a:r>
              <a:rPr lang="en-US" sz="1500" dirty="0"/>
              <a:t> </a:t>
            </a:r>
            <a:r>
              <a:rPr lang="en-US" sz="1500" dirty="0" err="1"/>
              <a:t>bị</a:t>
            </a:r>
            <a:r>
              <a:rPr lang="en-US" sz="1500" dirty="0"/>
              <a:t> </a:t>
            </a:r>
            <a:r>
              <a:rPr lang="en-US" sz="1500" dirty="0" err="1"/>
              <a:t>các</a:t>
            </a:r>
            <a:r>
              <a:rPr lang="en-US" sz="1500" dirty="0"/>
              <a:t> </a:t>
            </a:r>
            <a:r>
              <a:rPr lang="en-US" sz="1500" dirty="0" err="1"/>
              <a:t>kế</a:t>
            </a:r>
            <a:r>
              <a:rPr lang="en-US" sz="1500" dirty="0"/>
              <a:t> </a:t>
            </a:r>
            <a:r>
              <a:rPr lang="en-US" sz="1500" dirty="0" err="1"/>
              <a:t>hoạch</a:t>
            </a:r>
            <a:r>
              <a:rPr lang="en-US" sz="1500" dirty="0"/>
              <a:t> </a:t>
            </a:r>
            <a:r>
              <a:rPr lang="en-US" sz="1500" dirty="0" err="1"/>
              <a:t>kinh</a:t>
            </a:r>
            <a:r>
              <a:rPr lang="en-US" sz="1500" dirty="0"/>
              <a:t> </a:t>
            </a:r>
            <a:r>
              <a:rPr lang="en-US" sz="1500" dirty="0" err="1"/>
              <a:t>doanh</a:t>
            </a:r>
            <a:r>
              <a:rPr lang="en-US" sz="1500" dirty="0"/>
              <a:t> </a:t>
            </a:r>
            <a:r>
              <a:rPr lang="en-US" sz="1500" dirty="0" err="1"/>
              <a:t>để</a:t>
            </a:r>
            <a:r>
              <a:rPr lang="en-US" sz="1500" dirty="0"/>
              <a:t> </a:t>
            </a:r>
            <a:r>
              <a:rPr lang="en-US" sz="1500" dirty="0" err="1"/>
              <a:t>tiếp</a:t>
            </a:r>
            <a:r>
              <a:rPr lang="en-US" sz="1500" dirty="0"/>
              <a:t> </a:t>
            </a:r>
            <a:r>
              <a:rPr lang="en-US" sz="1500" dirty="0" err="1"/>
              <a:t>cận</a:t>
            </a:r>
            <a:r>
              <a:rPr lang="en-US" sz="1500" dirty="0"/>
              <a:t> </a:t>
            </a:r>
            <a:r>
              <a:rPr lang="en-US" sz="1500" dirty="0" err="1"/>
              <a:t>tài</a:t>
            </a:r>
            <a:r>
              <a:rPr lang="en-US" sz="1500" dirty="0"/>
              <a:t> </a:t>
            </a:r>
            <a:r>
              <a:rPr lang="en-US" sz="1500" dirty="0" err="1"/>
              <a:t>chính</a:t>
            </a:r>
            <a:endParaRPr lang="en-US" sz="1500" dirty="0"/>
          </a:p>
        </p:txBody>
      </p:sp>
      <p:sp>
        <p:nvSpPr>
          <p:cNvPr id="29" name="Content Placeholder 2"/>
          <p:cNvSpPr txBox="1">
            <a:spLocks/>
          </p:cNvSpPr>
          <p:nvPr/>
        </p:nvSpPr>
        <p:spPr>
          <a:xfrm>
            <a:off x="1320328" y="4027810"/>
            <a:ext cx="7572152" cy="860925"/>
          </a:xfrm>
          <a:prstGeom prst="rect">
            <a:avLst/>
          </a:prstGeom>
        </p:spPr>
        <p:txBody>
          <a:bodyPr vert="horz" lIns="91440" tIns="45720" rIns="91440" bIns="45720" rtlCol="0">
            <a:noAutofit/>
          </a:bodyPr>
          <a:lstStyle>
            <a:lvl1pPr marL="0" indent="0" algn="l" defTabSz="914400" rtl="0" eaLnBrk="1" latinLnBrk="0" hangingPunct="1">
              <a:spcBef>
                <a:spcPct val="20000"/>
              </a:spcBef>
              <a:buFont typeface="Arial" pitchFamily="34" charset="0"/>
              <a:buNone/>
              <a:tabLst/>
              <a:defRPr sz="1800" kern="1200">
                <a:solidFill>
                  <a:schemeClr val="accent2"/>
                </a:solidFill>
                <a:latin typeface="Arial" pitchFamily="34" charset="0"/>
                <a:ea typeface="+mn-ea"/>
                <a:cs typeface="Arial" pitchFamily="34" charset="0"/>
              </a:defRPr>
            </a:lvl1pPr>
            <a:lvl2pPr marL="530225" indent="-173038" algn="l" defTabSz="914400" rtl="0" eaLnBrk="1" latinLnBrk="0" hangingPunct="1">
              <a:spcBef>
                <a:spcPct val="20000"/>
              </a:spcBef>
              <a:buFont typeface="Arial" pitchFamily="34" charset="0"/>
              <a:buChar char="•"/>
              <a:defRPr sz="1800" kern="1200">
                <a:solidFill>
                  <a:schemeClr val="accent2"/>
                </a:solidFill>
                <a:latin typeface="Arial" pitchFamily="34" charset="0"/>
                <a:ea typeface="+mn-ea"/>
                <a:cs typeface="Arial" pitchFamily="34" charset="0"/>
              </a:defRPr>
            </a:lvl2pPr>
            <a:lvl3pPr marL="1143000" indent="-228600" algn="l" defTabSz="914400" rtl="0" eaLnBrk="1" latinLnBrk="0" hangingPunct="1">
              <a:spcBef>
                <a:spcPct val="20000"/>
              </a:spcBef>
              <a:buFont typeface="Calibri" pitchFamily="34" charset="0"/>
              <a:buChar char="–"/>
              <a:defRPr sz="1600" kern="1200">
                <a:solidFill>
                  <a:schemeClr val="accent2"/>
                </a:solidFill>
                <a:latin typeface="Arial" pitchFamily="34" charset="0"/>
                <a:ea typeface="+mn-ea"/>
                <a:cs typeface="Arial" pitchFamily="34" charset="0"/>
              </a:defRPr>
            </a:lvl3pPr>
            <a:lvl4pPr marL="1600200" indent="-228600" algn="l" defTabSz="914400" rtl="0" eaLnBrk="1" latinLnBrk="0" hangingPunct="1">
              <a:spcBef>
                <a:spcPct val="20000"/>
              </a:spcBef>
              <a:buFont typeface="Wingdings" pitchFamily="2" charset="2"/>
              <a:buChar char="§"/>
              <a:defRPr sz="1400" kern="1200">
                <a:solidFill>
                  <a:schemeClr val="accent2"/>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500" b="1" dirty="0" err="1"/>
              <a:t>Đào</a:t>
            </a:r>
            <a:r>
              <a:rPr lang="en-US" sz="1500" b="1" dirty="0"/>
              <a:t> </a:t>
            </a:r>
            <a:r>
              <a:rPr lang="en-US" sz="1500" b="1" dirty="0" err="1"/>
              <a:t>tạo</a:t>
            </a:r>
            <a:r>
              <a:rPr lang="en-US" sz="1500" b="1" dirty="0"/>
              <a:t> </a:t>
            </a:r>
            <a:r>
              <a:rPr lang="en-US" sz="1500" b="1" dirty="0" err="1"/>
              <a:t>nhóm</a:t>
            </a:r>
            <a:r>
              <a:rPr lang="en-US" sz="1500" b="1" dirty="0"/>
              <a:t> </a:t>
            </a:r>
            <a:r>
              <a:rPr lang="en-US" sz="1500" b="1" dirty="0" err="1"/>
              <a:t>về</a:t>
            </a:r>
            <a:r>
              <a:rPr lang="en-US" sz="1500" b="1" dirty="0"/>
              <a:t> RECP </a:t>
            </a:r>
            <a:r>
              <a:rPr lang="en-US" sz="1500" b="1" dirty="0" err="1"/>
              <a:t>dựa</a:t>
            </a:r>
            <a:r>
              <a:rPr lang="en-US" sz="1500" b="1" dirty="0"/>
              <a:t> </a:t>
            </a:r>
            <a:r>
              <a:rPr lang="en-US" sz="1500" b="1" dirty="0" err="1"/>
              <a:t>trên</a:t>
            </a:r>
            <a:r>
              <a:rPr lang="en-US" sz="1500" b="1" dirty="0"/>
              <a:t> </a:t>
            </a:r>
            <a:r>
              <a:rPr lang="en-US" sz="1500" b="1" dirty="0" err="1"/>
              <a:t>đánh</a:t>
            </a:r>
            <a:r>
              <a:rPr lang="en-US" sz="1500" b="1" dirty="0"/>
              <a:t> </a:t>
            </a:r>
            <a:r>
              <a:rPr lang="en-US" sz="1500" b="1" dirty="0" err="1"/>
              <a:t>giá</a:t>
            </a:r>
            <a:r>
              <a:rPr lang="en-US" sz="1500" b="1" dirty="0"/>
              <a:t> </a:t>
            </a:r>
            <a:r>
              <a:rPr lang="en-US" sz="1500" b="1" dirty="0" err="1"/>
              <a:t>nhu</a:t>
            </a:r>
            <a:r>
              <a:rPr lang="en-US" sz="1500" b="1" dirty="0"/>
              <a:t> </a:t>
            </a:r>
            <a:r>
              <a:rPr lang="en-US" sz="1500" b="1" dirty="0" err="1"/>
              <a:t>cầu</a:t>
            </a:r>
            <a:endParaRPr lang="en-US" sz="1500" b="1" dirty="0"/>
          </a:p>
          <a:p>
            <a:pPr marL="683419" lvl="1" indent="-285750"/>
            <a:r>
              <a:rPr lang="vi-VN" sz="1500" dirty="0"/>
              <a:t>Các chủ đề tiềm năng bao gồm quản lý chất thải và hóa chất, nước và hiệu quả năng lượng, quy trình sản xuất tuần hoàn</a:t>
            </a:r>
            <a:endParaRPr lang="en-US" sz="1500" dirty="0"/>
          </a:p>
        </p:txBody>
      </p:sp>
      <p:sp>
        <p:nvSpPr>
          <p:cNvPr id="30" name="Freeform 130"/>
          <p:cNvSpPr>
            <a:spLocks noEditPoints="1"/>
          </p:cNvSpPr>
          <p:nvPr/>
        </p:nvSpPr>
        <p:spPr bwMode="auto">
          <a:xfrm>
            <a:off x="451214" y="5078884"/>
            <a:ext cx="686246" cy="653394"/>
          </a:xfrm>
          <a:custGeom>
            <a:avLst/>
            <a:gdLst/>
            <a:ahLst/>
            <a:cxnLst>
              <a:cxn ang="0">
                <a:pos x="352" y="22"/>
              </a:cxn>
              <a:cxn ang="0">
                <a:pos x="24" y="215"/>
              </a:cxn>
              <a:cxn ang="0">
                <a:pos x="352" y="241"/>
              </a:cxn>
              <a:cxn ang="0">
                <a:pos x="351" y="237"/>
              </a:cxn>
              <a:cxn ang="0">
                <a:pos x="345" y="230"/>
              </a:cxn>
              <a:cxn ang="0">
                <a:pos x="341" y="230"/>
              </a:cxn>
              <a:cxn ang="0">
                <a:pos x="332" y="233"/>
              </a:cxn>
              <a:cxn ang="0">
                <a:pos x="329" y="241"/>
              </a:cxn>
              <a:cxn ang="0">
                <a:pos x="331" y="246"/>
              </a:cxn>
              <a:cxn ang="0">
                <a:pos x="337" y="251"/>
              </a:cxn>
              <a:cxn ang="0">
                <a:pos x="341" y="253"/>
              </a:cxn>
              <a:cxn ang="0">
                <a:pos x="350" y="249"/>
              </a:cxn>
              <a:cxn ang="0">
                <a:pos x="352" y="241"/>
              </a:cxn>
              <a:cxn ang="0">
                <a:pos x="0" y="253"/>
              </a:cxn>
              <a:cxn ang="0">
                <a:pos x="0" y="17"/>
              </a:cxn>
              <a:cxn ang="0">
                <a:pos x="6" y="6"/>
              </a:cxn>
              <a:cxn ang="0">
                <a:pos x="17" y="0"/>
              </a:cxn>
              <a:cxn ang="0">
                <a:pos x="358" y="0"/>
              </a:cxn>
              <a:cxn ang="0">
                <a:pos x="370" y="6"/>
              </a:cxn>
              <a:cxn ang="0">
                <a:pos x="376" y="17"/>
              </a:cxn>
              <a:cxn ang="0">
                <a:pos x="376" y="253"/>
              </a:cxn>
              <a:cxn ang="0">
                <a:pos x="370" y="264"/>
              </a:cxn>
              <a:cxn ang="0">
                <a:pos x="358" y="270"/>
              </a:cxn>
              <a:cxn ang="0">
                <a:pos x="17" y="270"/>
              </a:cxn>
              <a:cxn ang="0">
                <a:pos x="6" y="264"/>
              </a:cxn>
              <a:cxn ang="0">
                <a:pos x="0" y="253"/>
              </a:cxn>
              <a:cxn ang="0">
                <a:pos x="84" y="351"/>
              </a:cxn>
              <a:cxn ang="0">
                <a:pos x="85" y="347"/>
              </a:cxn>
              <a:cxn ang="0">
                <a:pos x="92" y="338"/>
              </a:cxn>
              <a:cxn ang="0">
                <a:pos x="115" y="328"/>
              </a:cxn>
              <a:cxn ang="0">
                <a:pos x="137" y="290"/>
              </a:cxn>
              <a:cxn ang="0">
                <a:pos x="238" y="322"/>
              </a:cxn>
              <a:cxn ang="0">
                <a:pos x="260" y="328"/>
              </a:cxn>
              <a:cxn ang="0">
                <a:pos x="283" y="338"/>
              </a:cxn>
              <a:cxn ang="0">
                <a:pos x="290" y="347"/>
              </a:cxn>
              <a:cxn ang="0">
                <a:pos x="292" y="351"/>
              </a:cxn>
              <a:cxn ang="0">
                <a:pos x="240" y="357"/>
              </a:cxn>
              <a:cxn ang="0">
                <a:pos x="188" y="358"/>
              </a:cxn>
              <a:cxn ang="0">
                <a:pos x="136" y="357"/>
              </a:cxn>
              <a:cxn ang="0">
                <a:pos x="84" y="351"/>
              </a:cxn>
            </a:cxnLst>
            <a:rect l="0" t="0" r="r" b="b"/>
            <a:pathLst>
              <a:path w="376" h="358">
                <a:moveTo>
                  <a:pt x="352" y="215"/>
                </a:moveTo>
                <a:lnTo>
                  <a:pt x="352" y="22"/>
                </a:lnTo>
                <a:lnTo>
                  <a:pt x="24" y="22"/>
                </a:lnTo>
                <a:lnTo>
                  <a:pt x="24" y="215"/>
                </a:lnTo>
                <a:lnTo>
                  <a:pt x="352" y="215"/>
                </a:lnTo>
                <a:close/>
                <a:moveTo>
                  <a:pt x="352" y="241"/>
                </a:moveTo>
                <a:lnTo>
                  <a:pt x="352" y="241"/>
                </a:lnTo>
                <a:lnTo>
                  <a:pt x="351" y="237"/>
                </a:lnTo>
                <a:lnTo>
                  <a:pt x="350" y="233"/>
                </a:lnTo>
                <a:lnTo>
                  <a:pt x="345" y="230"/>
                </a:lnTo>
                <a:lnTo>
                  <a:pt x="341" y="230"/>
                </a:lnTo>
                <a:lnTo>
                  <a:pt x="341" y="230"/>
                </a:lnTo>
                <a:lnTo>
                  <a:pt x="337" y="230"/>
                </a:lnTo>
                <a:lnTo>
                  <a:pt x="332" y="233"/>
                </a:lnTo>
                <a:lnTo>
                  <a:pt x="331" y="237"/>
                </a:lnTo>
                <a:lnTo>
                  <a:pt x="329" y="241"/>
                </a:lnTo>
                <a:lnTo>
                  <a:pt x="329" y="241"/>
                </a:lnTo>
                <a:lnTo>
                  <a:pt x="331" y="246"/>
                </a:lnTo>
                <a:lnTo>
                  <a:pt x="332" y="249"/>
                </a:lnTo>
                <a:lnTo>
                  <a:pt x="337" y="251"/>
                </a:lnTo>
                <a:lnTo>
                  <a:pt x="341" y="253"/>
                </a:lnTo>
                <a:lnTo>
                  <a:pt x="341" y="253"/>
                </a:lnTo>
                <a:lnTo>
                  <a:pt x="345" y="251"/>
                </a:lnTo>
                <a:lnTo>
                  <a:pt x="350" y="249"/>
                </a:lnTo>
                <a:lnTo>
                  <a:pt x="351" y="246"/>
                </a:lnTo>
                <a:lnTo>
                  <a:pt x="352" y="241"/>
                </a:lnTo>
                <a:lnTo>
                  <a:pt x="352" y="241"/>
                </a:lnTo>
                <a:close/>
                <a:moveTo>
                  <a:pt x="0" y="253"/>
                </a:moveTo>
                <a:lnTo>
                  <a:pt x="0" y="17"/>
                </a:lnTo>
                <a:lnTo>
                  <a:pt x="0" y="17"/>
                </a:lnTo>
                <a:lnTo>
                  <a:pt x="1" y="12"/>
                </a:lnTo>
                <a:lnTo>
                  <a:pt x="6" y="6"/>
                </a:lnTo>
                <a:lnTo>
                  <a:pt x="11" y="1"/>
                </a:lnTo>
                <a:lnTo>
                  <a:pt x="17" y="0"/>
                </a:lnTo>
                <a:lnTo>
                  <a:pt x="358" y="0"/>
                </a:lnTo>
                <a:lnTo>
                  <a:pt x="358" y="0"/>
                </a:lnTo>
                <a:lnTo>
                  <a:pt x="364" y="1"/>
                </a:lnTo>
                <a:lnTo>
                  <a:pt x="370" y="6"/>
                </a:lnTo>
                <a:lnTo>
                  <a:pt x="374" y="12"/>
                </a:lnTo>
                <a:lnTo>
                  <a:pt x="376" y="17"/>
                </a:lnTo>
                <a:lnTo>
                  <a:pt x="376" y="253"/>
                </a:lnTo>
                <a:lnTo>
                  <a:pt x="376" y="253"/>
                </a:lnTo>
                <a:lnTo>
                  <a:pt x="374" y="259"/>
                </a:lnTo>
                <a:lnTo>
                  <a:pt x="370" y="264"/>
                </a:lnTo>
                <a:lnTo>
                  <a:pt x="364" y="269"/>
                </a:lnTo>
                <a:lnTo>
                  <a:pt x="358" y="270"/>
                </a:lnTo>
                <a:lnTo>
                  <a:pt x="17" y="270"/>
                </a:lnTo>
                <a:lnTo>
                  <a:pt x="17" y="270"/>
                </a:lnTo>
                <a:lnTo>
                  <a:pt x="11" y="269"/>
                </a:lnTo>
                <a:lnTo>
                  <a:pt x="6" y="264"/>
                </a:lnTo>
                <a:lnTo>
                  <a:pt x="1" y="259"/>
                </a:lnTo>
                <a:lnTo>
                  <a:pt x="0" y="253"/>
                </a:lnTo>
                <a:lnTo>
                  <a:pt x="0" y="253"/>
                </a:lnTo>
                <a:close/>
                <a:moveTo>
                  <a:pt x="84" y="351"/>
                </a:moveTo>
                <a:lnTo>
                  <a:pt x="84" y="351"/>
                </a:lnTo>
                <a:lnTo>
                  <a:pt x="85" y="347"/>
                </a:lnTo>
                <a:lnTo>
                  <a:pt x="88" y="342"/>
                </a:lnTo>
                <a:lnTo>
                  <a:pt x="92" y="338"/>
                </a:lnTo>
                <a:lnTo>
                  <a:pt x="98" y="334"/>
                </a:lnTo>
                <a:lnTo>
                  <a:pt x="115" y="328"/>
                </a:lnTo>
                <a:lnTo>
                  <a:pt x="137" y="322"/>
                </a:lnTo>
                <a:lnTo>
                  <a:pt x="137" y="290"/>
                </a:lnTo>
                <a:lnTo>
                  <a:pt x="238" y="290"/>
                </a:lnTo>
                <a:lnTo>
                  <a:pt x="238" y="322"/>
                </a:lnTo>
                <a:lnTo>
                  <a:pt x="238" y="322"/>
                </a:lnTo>
                <a:lnTo>
                  <a:pt x="260" y="328"/>
                </a:lnTo>
                <a:lnTo>
                  <a:pt x="276" y="334"/>
                </a:lnTo>
                <a:lnTo>
                  <a:pt x="283" y="338"/>
                </a:lnTo>
                <a:lnTo>
                  <a:pt x="287" y="342"/>
                </a:lnTo>
                <a:lnTo>
                  <a:pt x="290" y="347"/>
                </a:lnTo>
                <a:lnTo>
                  <a:pt x="292" y="351"/>
                </a:lnTo>
                <a:lnTo>
                  <a:pt x="292" y="351"/>
                </a:lnTo>
                <a:lnTo>
                  <a:pt x="266" y="354"/>
                </a:lnTo>
                <a:lnTo>
                  <a:pt x="240" y="357"/>
                </a:lnTo>
                <a:lnTo>
                  <a:pt x="214" y="358"/>
                </a:lnTo>
                <a:lnTo>
                  <a:pt x="188" y="358"/>
                </a:lnTo>
                <a:lnTo>
                  <a:pt x="162" y="358"/>
                </a:lnTo>
                <a:lnTo>
                  <a:pt x="136" y="357"/>
                </a:lnTo>
                <a:lnTo>
                  <a:pt x="110" y="354"/>
                </a:lnTo>
                <a:lnTo>
                  <a:pt x="84" y="351"/>
                </a:lnTo>
                <a:lnTo>
                  <a:pt x="84" y="351"/>
                </a:ln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1" name="Content Placeholder 2"/>
          <p:cNvSpPr txBox="1">
            <a:spLocks/>
          </p:cNvSpPr>
          <p:nvPr/>
        </p:nvSpPr>
        <p:spPr>
          <a:xfrm>
            <a:off x="1320328" y="5013176"/>
            <a:ext cx="7572152" cy="1116419"/>
          </a:xfrm>
          <a:prstGeom prst="rect">
            <a:avLst/>
          </a:prstGeom>
        </p:spPr>
        <p:txBody>
          <a:bodyPr vert="horz" lIns="91440" tIns="45720" rIns="91440" bIns="45720" rtlCol="0">
            <a:noAutofit/>
          </a:bodyPr>
          <a:lstStyle>
            <a:lvl1pPr marL="0" indent="0" algn="l" defTabSz="914400" rtl="0" eaLnBrk="1" latinLnBrk="0" hangingPunct="1">
              <a:spcBef>
                <a:spcPct val="20000"/>
              </a:spcBef>
              <a:buFont typeface="Arial" pitchFamily="34" charset="0"/>
              <a:buNone/>
              <a:tabLst/>
              <a:defRPr sz="1800" kern="1200">
                <a:solidFill>
                  <a:schemeClr val="accent2"/>
                </a:solidFill>
                <a:latin typeface="Arial" pitchFamily="34" charset="0"/>
                <a:ea typeface="+mn-ea"/>
                <a:cs typeface="Arial" pitchFamily="34" charset="0"/>
              </a:defRPr>
            </a:lvl1pPr>
            <a:lvl2pPr marL="530225" indent="-173038" algn="l" defTabSz="914400" rtl="0" eaLnBrk="1" latinLnBrk="0" hangingPunct="1">
              <a:spcBef>
                <a:spcPct val="20000"/>
              </a:spcBef>
              <a:buFont typeface="Arial" pitchFamily="34" charset="0"/>
              <a:buChar char="•"/>
              <a:defRPr sz="1800" kern="1200">
                <a:solidFill>
                  <a:schemeClr val="accent2"/>
                </a:solidFill>
                <a:latin typeface="Arial" pitchFamily="34" charset="0"/>
                <a:ea typeface="+mn-ea"/>
                <a:cs typeface="Arial" pitchFamily="34" charset="0"/>
              </a:defRPr>
            </a:lvl2pPr>
            <a:lvl3pPr marL="1143000" indent="-228600" algn="l" defTabSz="914400" rtl="0" eaLnBrk="1" latinLnBrk="0" hangingPunct="1">
              <a:spcBef>
                <a:spcPct val="20000"/>
              </a:spcBef>
              <a:buFont typeface="Calibri" pitchFamily="34" charset="0"/>
              <a:buChar char="–"/>
              <a:defRPr sz="1600" kern="1200">
                <a:solidFill>
                  <a:schemeClr val="accent2"/>
                </a:solidFill>
                <a:latin typeface="Arial" pitchFamily="34" charset="0"/>
                <a:ea typeface="+mn-ea"/>
                <a:cs typeface="Arial" pitchFamily="34" charset="0"/>
              </a:defRPr>
            </a:lvl3pPr>
            <a:lvl4pPr marL="1600200" indent="-228600" algn="l" defTabSz="914400" rtl="0" eaLnBrk="1" latinLnBrk="0" hangingPunct="1">
              <a:spcBef>
                <a:spcPct val="20000"/>
              </a:spcBef>
              <a:buFont typeface="Wingdings" pitchFamily="2" charset="2"/>
              <a:buChar char="§"/>
              <a:defRPr sz="1400" kern="1200">
                <a:solidFill>
                  <a:schemeClr val="accent2"/>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500" b="1" dirty="0" err="1"/>
              <a:t>Đào</a:t>
            </a:r>
            <a:r>
              <a:rPr lang="en-US" sz="1500" b="1" dirty="0"/>
              <a:t> </a:t>
            </a:r>
            <a:r>
              <a:rPr lang="en-US" sz="1500" b="1" dirty="0" err="1"/>
              <a:t>tạo</a:t>
            </a:r>
            <a:r>
              <a:rPr lang="en-US" sz="1500" b="1" dirty="0"/>
              <a:t> </a:t>
            </a:r>
            <a:r>
              <a:rPr lang="en-US" sz="1500" b="1" dirty="0" err="1"/>
              <a:t>trực</a:t>
            </a:r>
            <a:r>
              <a:rPr lang="en-US" sz="1500" b="1" dirty="0"/>
              <a:t> </a:t>
            </a:r>
            <a:r>
              <a:rPr lang="en-US" sz="1500" b="1" dirty="0" err="1"/>
              <a:t>tuyến</a:t>
            </a:r>
            <a:r>
              <a:rPr lang="en-US" sz="1500" b="1" dirty="0"/>
              <a:t> </a:t>
            </a:r>
            <a:r>
              <a:rPr lang="en-US" sz="1500" b="1" dirty="0" err="1"/>
              <a:t>cho</a:t>
            </a:r>
            <a:r>
              <a:rPr lang="en-US" sz="1500" b="1" dirty="0"/>
              <a:t> </a:t>
            </a:r>
            <a:r>
              <a:rPr lang="en-US" sz="1500" b="1" dirty="0" err="1"/>
              <a:t>các</a:t>
            </a:r>
            <a:r>
              <a:rPr lang="en-US" sz="1500" b="1" dirty="0"/>
              <a:t> DNNVV</a:t>
            </a:r>
          </a:p>
          <a:p>
            <a:pPr marL="683419" lvl="1" indent="-285750"/>
            <a:r>
              <a:rPr lang="en-US" sz="1500" dirty="0" err="1"/>
              <a:t>Đào</a:t>
            </a:r>
            <a:r>
              <a:rPr lang="en-US" sz="1500" dirty="0"/>
              <a:t> </a:t>
            </a:r>
            <a:r>
              <a:rPr lang="en-US" sz="1500" dirty="0" err="1"/>
              <a:t>tạo</a:t>
            </a:r>
            <a:r>
              <a:rPr lang="en-US" sz="1500" dirty="0"/>
              <a:t> RECP </a:t>
            </a:r>
            <a:r>
              <a:rPr lang="en-US" sz="1500" dirty="0" err="1"/>
              <a:t>cho</a:t>
            </a:r>
            <a:r>
              <a:rPr lang="en-US" sz="1500" dirty="0"/>
              <a:t> </a:t>
            </a:r>
            <a:r>
              <a:rPr lang="en-US" sz="1500" dirty="0" err="1"/>
              <a:t>các</a:t>
            </a:r>
            <a:r>
              <a:rPr lang="en-US" sz="1500" dirty="0"/>
              <a:t> DNNVV </a:t>
            </a:r>
            <a:r>
              <a:rPr lang="en-US" sz="1500" dirty="0" err="1"/>
              <a:t>về</a:t>
            </a:r>
            <a:r>
              <a:rPr lang="en-US" sz="1500" dirty="0"/>
              <a:t> </a:t>
            </a:r>
            <a:r>
              <a:rPr lang="en-US" sz="1500" dirty="0" err="1"/>
              <a:t>cách</a:t>
            </a:r>
            <a:r>
              <a:rPr lang="en-US" sz="1500" dirty="0"/>
              <a:t> </a:t>
            </a:r>
            <a:r>
              <a:rPr lang="en-US" sz="1500" dirty="0" err="1"/>
              <a:t>thúc</a:t>
            </a:r>
            <a:r>
              <a:rPr lang="en-US" sz="1500" dirty="0"/>
              <a:t> </a:t>
            </a:r>
            <a:r>
              <a:rPr lang="en-US" sz="1500" dirty="0" err="1"/>
              <a:t>đẩy</a:t>
            </a:r>
            <a:r>
              <a:rPr lang="en-US" sz="1500" dirty="0"/>
              <a:t> </a:t>
            </a:r>
            <a:r>
              <a:rPr lang="en-US" sz="1500" dirty="0" err="1"/>
              <a:t>các</a:t>
            </a:r>
            <a:r>
              <a:rPr lang="en-US" sz="1500" dirty="0"/>
              <a:t> </a:t>
            </a:r>
            <a:r>
              <a:rPr lang="en-US" sz="1500" dirty="0" err="1"/>
              <a:t>thực</a:t>
            </a:r>
            <a:r>
              <a:rPr lang="en-US" sz="1500" dirty="0"/>
              <a:t> </a:t>
            </a:r>
            <a:r>
              <a:rPr lang="en-US" sz="1500" dirty="0" err="1"/>
              <a:t>hành</a:t>
            </a:r>
            <a:r>
              <a:rPr lang="en-US" sz="1500" dirty="0"/>
              <a:t> </a:t>
            </a:r>
            <a:r>
              <a:rPr lang="en-US" sz="1500" dirty="0" err="1"/>
              <a:t>quản</a:t>
            </a:r>
            <a:r>
              <a:rPr lang="en-US" sz="1500" dirty="0"/>
              <a:t> </a:t>
            </a:r>
            <a:r>
              <a:rPr lang="en-US" sz="1500" dirty="0" err="1"/>
              <a:t>lý</a:t>
            </a:r>
            <a:r>
              <a:rPr lang="en-US" sz="1500" dirty="0"/>
              <a:t> </a:t>
            </a:r>
            <a:r>
              <a:rPr lang="en-US" sz="1500" dirty="0" err="1"/>
              <a:t>môi</a:t>
            </a:r>
            <a:r>
              <a:rPr lang="en-US" sz="1500" dirty="0"/>
              <a:t> </a:t>
            </a:r>
            <a:r>
              <a:rPr lang="en-US" sz="1500" dirty="0" err="1"/>
              <a:t>trường</a:t>
            </a:r>
            <a:endParaRPr lang="en-US" sz="1500" dirty="0"/>
          </a:p>
          <a:p>
            <a:pPr marL="683419" lvl="1" indent="-285750"/>
            <a:r>
              <a:rPr lang="en-US" sz="1500" dirty="0" err="1"/>
              <a:t>Tham</a:t>
            </a:r>
            <a:r>
              <a:rPr lang="en-US" sz="1500" dirty="0"/>
              <a:t> </a:t>
            </a:r>
            <a:r>
              <a:rPr lang="en-US" sz="1500" dirty="0" err="1"/>
              <a:t>gia</a:t>
            </a:r>
            <a:r>
              <a:rPr lang="en-US" sz="1500" dirty="0"/>
              <a:t> </a:t>
            </a:r>
            <a:r>
              <a:rPr lang="en-US" sz="1500" dirty="0" err="1"/>
              <a:t>khóa</a:t>
            </a:r>
            <a:r>
              <a:rPr lang="en-US" sz="1500" dirty="0"/>
              <a:t> </a:t>
            </a:r>
            <a:r>
              <a:rPr lang="en-US" sz="1500" dirty="0" err="1"/>
              <a:t>học</a:t>
            </a:r>
            <a:r>
              <a:rPr lang="en-US" sz="1500" dirty="0"/>
              <a:t> </a:t>
            </a:r>
            <a:r>
              <a:rPr lang="en-US" sz="1500" dirty="0" err="1"/>
              <a:t>tại</a:t>
            </a:r>
            <a:r>
              <a:rPr lang="en-US" sz="1500" dirty="0"/>
              <a:t> ITC’s SME Trade Academy: </a:t>
            </a:r>
            <a:r>
              <a:rPr lang="en-US" sz="1500" dirty="0">
                <a:hlinkClick r:id="rId3"/>
              </a:rPr>
              <a:t>https://learning.intracen.org/</a:t>
            </a:r>
            <a:endParaRPr lang="en-US" sz="1500" dirty="0"/>
          </a:p>
        </p:txBody>
      </p:sp>
      <p:grpSp>
        <p:nvGrpSpPr>
          <p:cNvPr id="34" name="Group 185"/>
          <p:cNvGrpSpPr>
            <a:grpSpLocks/>
          </p:cNvGrpSpPr>
          <p:nvPr/>
        </p:nvGrpSpPr>
        <p:grpSpPr bwMode="auto">
          <a:xfrm>
            <a:off x="467544" y="4080690"/>
            <a:ext cx="672790" cy="684646"/>
            <a:chOff x="2896" y="1936"/>
            <a:chExt cx="454" cy="462"/>
          </a:xfrm>
        </p:grpSpPr>
        <p:sp>
          <p:nvSpPr>
            <p:cNvPr id="35" name="Freeform 186"/>
            <p:cNvSpPr>
              <a:spLocks/>
            </p:cNvSpPr>
            <p:nvPr/>
          </p:nvSpPr>
          <p:spPr bwMode="auto">
            <a:xfrm>
              <a:off x="2896" y="1936"/>
              <a:ext cx="454" cy="301"/>
            </a:xfrm>
            <a:custGeom>
              <a:avLst/>
              <a:gdLst/>
              <a:ahLst/>
              <a:cxnLst>
                <a:cxn ang="0">
                  <a:pos x="59" y="268"/>
                </a:cxn>
                <a:cxn ang="0">
                  <a:pos x="62" y="254"/>
                </a:cxn>
                <a:cxn ang="0">
                  <a:pos x="23" y="215"/>
                </a:cxn>
                <a:cxn ang="0">
                  <a:pos x="17" y="173"/>
                </a:cxn>
                <a:cxn ang="0">
                  <a:pos x="29" y="140"/>
                </a:cxn>
                <a:cxn ang="0">
                  <a:pos x="55" y="115"/>
                </a:cxn>
                <a:cxn ang="0">
                  <a:pos x="92" y="106"/>
                </a:cxn>
                <a:cxn ang="0">
                  <a:pos x="134" y="118"/>
                </a:cxn>
                <a:cxn ang="0">
                  <a:pos x="159" y="144"/>
                </a:cxn>
                <a:cxn ang="0">
                  <a:pos x="170" y="182"/>
                </a:cxn>
                <a:cxn ang="0">
                  <a:pos x="159" y="221"/>
                </a:cxn>
                <a:cxn ang="0">
                  <a:pos x="121" y="254"/>
                </a:cxn>
                <a:cxn ang="0">
                  <a:pos x="121" y="265"/>
                </a:cxn>
                <a:cxn ang="0">
                  <a:pos x="160" y="268"/>
                </a:cxn>
                <a:cxn ang="0">
                  <a:pos x="211" y="276"/>
                </a:cxn>
                <a:cxn ang="0">
                  <a:pos x="229" y="302"/>
                </a:cxn>
                <a:cxn ang="0">
                  <a:pos x="280" y="222"/>
                </a:cxn>
                <a:cxn ang="0">
                  <a:pos x="304" y="199"/>
                </a:cxn>
                <a:cxn ang="0">
                  <a:pos x="378" y="198"/>
                </a:cxn>
                <a:cxn ang="0">
                  <a:pos x="389" y="192"/>
                </a:cxn>
                <a:cxn ang="0">
                  <a:pos x="370" y="173"/>
                </a:cxn>
                <a:cxn ang="0">
                  <a:pos x="343" y="140"/>
                </a:cxn>
                <a:cxn ang="0">
                  <a:pos x="340" y="98"/>
                </a:cxn>
                <a:cxn ang="0">
                  <a:pos x="355" y="66"/>
                </a:cxn>
                <a:cxn ang="0">
                  <a:pos x="378" y="49"/>
                </a:cxn>
                <a:cxn ang="0">
                  <a:pos x="412" y="40"/>
                </a:cxn>
                <a:cxn ang="0">
                  <a:pos x="456" y="51"/>
                </a:cxn>
                <a:cxn ang="0">
                  <a:pos x="480" y="75"/>
                </a:cxn>
                <a:cxn ang="0">
                  <a:pos x="491" y="112"/>
                </a:cxn>
                <a:cxn ang="0">
                  <a:pos x="479" y="150"/>
                </a:cxn>
                <a:cxn ang="0">
                  <a:pos x="441" y="187"/>
                </a:cxn>
                <a:cxn ang="0">
                  <a:pos x="447" y="196"/>
                </a:cxn>
                <a:cxn ang="0">
                  <a:pos x="520" y="199"/>
                </a:cxn>
                <a:cxn ang="0">
                  <a:pos x="542" y="213"/>
                </a:cxn>
                <a:cxn ang="0">
                  <a:pos x="572" y="331"/>
                </a:cxn>
                <a:cxn ang="0">
                  <a:pos x="614" y="175"/>
                </a:cxn>
                <a:cxn ang="0">
                  <a:pos x="653" y="163"/>
                </a:cxn>
                <a:cxn ang="0">
                  <a:pos x="712" y="161"/>
                </a:cxn>
                <a:cxn ang="0">
                  <a:pos x="709" y="146"/>
                </a:cxn>
                <a:cxn ang="0">
                  <a:pos x="678" y="118"/>
                </a:cxn>
                <a:cxn ang="0">
                  <a:pos x="666" y="77"/>
                </a:cxn>
                <a:cxn ang="0">
                  <a:pos x="678" y="34"/>
                </a:cxn>
                <a:cxn ang="0">
                  <a:pos x="704" y="9"/>
                </a:cxn>
                <a:cxn ang="0">
                  <a:pos x="741" y="0"/>
                </a:cxn>
                <a:cxn ang="0">
                  <a:pos x="777" y="9"/>
                </a:cxn>
                <a:cxn ang="0">
                  <a:pos x="805" y="32"/>
                </a:cxn>
                <a:cxn ang="0">
                  <a:pos x="819" y="68"/>
                </a:cxn>
                <a:cxn ang="0">
                  <a:pos x="811" y="110"/>
                </a:cxn>
                <a:cxn ang="0">
                  <a:pos x="774" y="144"/>
                </a:cxn>
                <a:cxn ang="0">
                  <a:pos x="768" y="156"/>
                </a:cxn>
                <a:cxn ang="0">
                  <a:pos x="788" y="163"/>
                </a:cxn>
                <a:cxn ang="0">
                  <a:pos x="857" y="167"/>
                </a:cxn>
                <a:cxn ang="0">
                  <a:pos x="877" y="193"/>
                </a:cxn>
                <a:cxn ang="0">
                  <a:pos x="839" y="296"/>
                </a:cxn>
                <a:cxn ang="0">
                  <a:pos x="520" y="360"/>
                </a:cxn>
                <a:cxn ang="0">
                  <a:pos x="372" y="381"/>
                </a:cxn>
                <a:cxn ang="0">
                  <a:pos x="248" y="412"/>
                </a:cxn>
                <a:cxn ang="0">
                  <a:pos x="179" y="440"/>
                </a:cxn>
                <a:cxn ang="0">
                  <a:pos x="84" y="502"/>
                </a:cxn>
                <a:cxn ang="0">
                  <a:pos x="46" y="545"/>
                </a:cxn>
                <a:cxn ang="0">
                  <a:pos x="10" y="600"/>
                </a:cxn>
                <a:cxn ang="0">
                  <a:pos x="1" y="599"/>
                </a:cxn>
              </a:cxnLst>
              <a:rect l="0" t="0" r="r" b="b"/>
              <a:pathLst>
                <a:path w="908" h="602">
                  <a:moveTo>
                    <a:pt x="0" y="268"/>
                  </a:moveTo>
                  <a:lnTo>
                    <a:pt x="43" y="268"/>
                  </a:lnTo>
                  <a:lnTo>
                    <a:pt x="49" y="268"/>
                  </a:lnTo>
                  <a:lnTo>
                    <a:pt x="56" y="268"/>
                  </a:lnTo>
                  <a:lnTo>
                    <a:pt x="59" y="268"/>
                  </a:lnTo>
                  <a:lnTo>
                    <a:pt x="62" y="265"/>
                  </a:lnTo>
                  <a:lnTo>
                    <a:pt x="64" y="264"/>
                  </a:lnTo>
                  <a:lnTo>
                    <a:pt x="66" y="261"/>
                  </a:lnTo>
                  <a:lnTo>
                    <a:pt x="64" y="257"/>
                  </a:lnTo>
                  <a:lnTo>
                    <a:pt x="62" y="254"/>
                  </a:lnTo>
                  <a:lnTo>
                    <a:pt x="58" y="250"/>
                  </a:lnTo>
                  <a:lnTo>
                    <a:pt x="41" y="236"/>
                  </a:lnTo>
                  <a:lnTo>
                    <a:pt x="32" y="225"/>
                  </a:lnTo>
                  <a:lnTo>
                    <a:pt x="27" y="221"/>
                  </a:lnTo>
                  <a:lnTo>
                    <a:pt x="23" y="215"/>
                  </a:lnTo>
                  <a:lnTo>
                    <a:pt x="20" y="207"/>
                  </a:lnTo>
                  <a:lnTo>
                    <a:pt x="18" y="199"/>
                  </a:lnTo>
                  <a:lnTo>
                    <a:pt x="17" y="190"/>
                  </a:lnTo>
                  <a:lnTo>
                    <a:pt x="15" y="181"/>
                  </a:lnTo>
                  <a:lnTo>
                    <a:pt x="17" y="173"/>
                  </a:lnTo>
                  <a:lnTo>
                    <a:pt x="17" y="166"/>
                  </a:lnTo>
                  <a:lnTo>
                    <a:pt x="20" y="158"/>
                  </a:lnTo>
                  <a:lnTo>
                    <a:pt x="21" y="152"/>
                  </a:lnTo>
                  <a:lnTo>
                    <a:pt x="24" y="146"/>
                  </a:lnTo>
                  <a:lnTo>
                    <a:pt x="29" y="140"/>
                  </a:lnTo>
                  <a:lnTo>
                    <a:pt x="33" y="133"/>
                  </a:lnTo>
                  <a:lnTo>
                    <a:pt x="38" y="127"/>
                  </a:lnTo>
                  <a:lnTo>
                    <a:pt x="43" y="123"/>
                  </a:lnTo>
                  <a:lnTo>
                    <a:pt x="49" y="120"/>
                  </a:lnTo>
                  <a:lnTo>
                    <a:pt x="55" y="115"/>
                  </a:lnTo>
                  <a:lnTo>
                    <a:pt x="61" y="112"/>
                  </a:lnTo>
                  <a:lnTo>
                    <a:pt x="69" y="110"/>
                  </a:lnTo>
                  <a:lnTo>
                    <a:pt x="76" y="107"/>
                  </a:lnTo>
                  <a:lnTo>
                    <a:pt x="84" y="107"/>
                  </a:lnTo>
                  <a:lnTo>
                    <a:pt x="92" y="106"/>
                  </a:lnTo>
                  <a:lnTo>
                    <a:pt x="99" y="107"/>
                  </a:lnTo>
                  <a:lnTo>
                    <a:pt x="107" y="107"/>
                  </a:lnTo>
                  <a:lnTo>
                    <a:pt x="115" y="109"/>
                  </a:lnTo>
                  <a:lnTo>
                    <a:pt x="122" y="112"/>
                  </a:lnTo>
                  <a:lnTo>
                    <a:pt x="134" y="118"/>
                  </a:lnTo>
                  <a:lnTo>
                    <a:pt x="141" y="123"/>
                  </a:lnTo>
                  <a:lnTo>
                    <a:pt x="147" y="127"/>
                  </a:lnTo>
                  <a:lnTo>
                    <a:pt x="151" y="133"/>
                  </a:lnTo>
                  <a:lnTo>
                    <a:pt x="156" y="138"/>
                  </a:lnTo>
                  <a:lnTo>
                    <a:pt x="159" y="144"/>
                  </a:lnTo>
                  <a:lnTo>
                    <a:pt x="164" y="152"/>
                  </a:lnTo>
                  <a:lnTo>
                    <a:pt x="165" y="158"/>
                  </a:lnTo>
                  <a:lnTo>
                    <a:pt x="167" y="166"/>
                  </a:lnTo>
                  <a:lnTo>
                    <a:pt x="168" y="173"/>
                  </a:lnTo>
                  <a:lnTo>
                    <a:pt x="170" y="182"/>
                  </a:lnTo>
                  <a:lnTo>
                    <a:pt x="168" y="190"/>
                  </a:lnTo>
                  <a:lnTo>
                    <a:pt x="167" y="199"/>
                  </a:lnTo>
                  <a:lnTo>
                    <a:pt x="165" y="207"/>
                  </a:lnTo>
                  <a:lnTo>
                    <a:pt x="162" y="215"/>
                  </a:lnTo>
                  <a:lnTo>
                    <a:pt x="159" y="221"/>
                  </a:lnTo>
                  <a:lnTo>
                    <a:pt x="153" y="228"/>
                  </a:lnTo>
                  <a:lnTo>
                    <a:pt x="148" y="234"/>
                  </a:lnTo>
                  <a:lnTo>
                    <a:pt x="141" y="239"/>
                  </a:lnTo>
                  <a:lnTo>
                    <a:pt x="125" y="250"/>
                  </a:lnTo>
                  <a:lnTo>
                    <a:pt x="121" y="254"/>
                  </a:lnTo>
                  <a:lnTo>
                    <a:pt x="118" y="256"/>
                  </a:lnTo>
                  <a:lnTo>
                    <a:pt x="118" y="261"/>
                  </a:lnTo>
                  <a:lnTo>
                    <a:pt x="118" y="262"/>
                  </a:lnTo>
                  <a:lnTo>
                    <a:pt x="119" y="264"/>
                  </a:lnTo>
                  <a:lnTo>
                    <a:pt x="121" y="265"/>
                  </a:lnTo>
                  <a:lnTo>
                    <a:pt x="124" y="267"/>
                  </a:lnTo>
                  <a:lnTo>
                    <a:pt x="128" y="268"/>
                  </a:lnTo>
                  <a:lnTo>
                    <a:pt x="136" y="270"/>
                  </a:lnTo>
                  <a:lnTo>
                    <a:pt x="150" y="270"/>
                  </a:lnTo>
                  <a:lnTo>
                    <a:pt x="160" y="268"/>
                  </a:lnTo>
                  <a:lnTo>
                    <a:pt x="186" y="268"/>
                  </a:lnTo>
                  <a:lnTo>
                    <a:pt x="196" y="270"/>
                  </a:lnTo>
                  <a:lnTo>
                    <a:pt x="200" y="271"/>
                  </a:lnTo>
                  <a:lnTo>
                    <a:pt x="205" y="271"/>
                  </a:lnTo>
                  <a:lnTo>
                    <a:pt x="211" y="276"/>
                  </a:lnTo>
                  <a:lnTo>
                    <a:pt x="214" y="277"/>
                  </a:lnTo>
                  <a:lnTo>
                    <a:pt x="217" y="280"/>
                  </a:lnTo>
                  <a:lnTo>
                    <a:pt x="222" y="287"/>
                  </a:lnTo>
                  <a:lnTo>
                    <a:pt x="226" y="294"/>
                  </a:lnTo>
                  <a:lnTo>
                    <a:pt x="229" y="302"/>
                  </a:lnTo>
                  <a:lnTo>
                    <a:pt x="232" y="311"/>
                  </a:lnTo>
                  <a:lnTo>
                    <a:pt x="246" y="383"/>
                  </a:lnTo>
                  <a:lnTo>
                    <a:pt x="272" y="245"/>
                  </a:lnTo>
                  <a:lnTo>
                    <a:pt x="275" y="233"/>
                  </a:lnTo>
                  <a:lnTo>
                    <a:pt x="280" y="222"/>
                  </a:lnTo>
                  <a:lnTo>
                    <a:pt x="283" y="215"/>
                  </a:lnTo>
                  <a:lnTo>
                    <a:pt x="286" y="212"/>
                  </a:lnTo>
                  <a:lnTo>
                    <a:pt x="289" y="208"/>
                  </a:lnTo>
                  <a:lnTo>
                    <a:pt x="297" y="202"/>
                  </a:lnTo>
                  <a:lnTo>
                    <a:pt x="304" y="199"/>
                  </a:lnTo>
                  <a:lnTo>
                    <a:pt x="315" y="198"/>
                  </a:lnTo>
                  <a:lnTo>
                    <a:pt x="329" y="198"/>
                  </a:lnTo>
                  <a:lnTo>
                    <a:pt x="352" y="198"/>
                  </a:lnTo>
                  <a:lnTo>
                    <a:pt x="370" y="196"/>
                  </a:lnTo>
                  <a:lnTo>
                    <a:pt x="378" y="198"/>
                  </a:lnTo>
                  <a:lnTo>
                    <a:pt x="381" y="196"/>
                  </a:lnTo>
                  <a:lnTo>
                    <a:pt x="384" y="195"/>
                  </a:lnTo>
                  <a:lnTo>
                    <a:pt x="386" y="195"/>
                  </a:lnTo>
                  <a:lnTo>
                    <a:pt x="387" y="193"/>
                  </a:lnTo>
                  <a:lnTo>
                    <a:pt x="389" y="192"/>
                  </a:lnTo>
                  <a:lnTo>
                    <a:pt x="389" y="190"/>
                  </a:lnTo>
                  <a:lnTo>
                    <a:pt x="389" y="187"/>
                  </a:lnTo>
                  <a:lnTo>
                    <a:pt x="387" y="185"/>
                  </a:lnTo>
                  <a:lnTo>
                    <a:pt x="382" y="181"/>
                  </a:lnTo>
                  <a:lnTo>
                    <a:pt x="370" y="173"/>
                  </a:lnTo>
                  <a:lnTo>
                    <a:pt x="363" y="167"/>
                  </a:lnTo>
                  <a:lnTo>
                    <a:pt x="356" y="161"/>
                  </a:lnTo>
                  <a:lnTo>
                    <a:pt x="352" y="155"/>
                  </a:lnTo>
                  <a:lnTo>
                    <a:pt x="347" y="147"/>
                  </a:lnTo>
                  <a:lnTo>
                    <a:pt x="343" y="140"/>
                  </a:lnTo>
                  <a:lnTo>
                    <a:pt x="340" y="130"/>
                  </a:lnTo>
                  <a:lnTo>
                    <a:pt x="338" y="123"/>
                  </a:lnTo>
                  <a:lnTo>
                    <a:pt x="338" y="114"/>
                  </a:lnTo>
                  <a:lnTo>
                    <a:pt x="338" y="106"/>
                  </a:lnTo>
                  <a:lnTo>
                    <a:pt x="340" y="98"/>
                  </a:lnTo>
                  <a:lnTo>
                    <a:pt x="341" y="92"/>
                  </a:lnTo>
                  <a:lnTo>
                    <a:pt x="344" y="84"/>
                  </a:lnTo>
                  <a:lnTo>
                    <a:pt x="347" y="78"/>
                  </a:lnTo>
                  <a:lnTo>
                    <a:pt x="350" y="72"/>
                  </a:lnTo>
                  <a:lnTo>
                    <a:pt x="355" y="66"/>
                  </a:lnTo>
                  <a:lnTo>
                    <a:pt x="359" y="61"/>
                  </a:lnTo>
                  <a:lnTo>
                    <a:pt x="366" y="57"/>
                  </a:lnTo>
                  <a:lnTo>
                    <a:pt x="372" y="52"/>
                  </a:lnTo>
                  <a:lnTo>
                    <a:pt x="373" y="51"/>
                  </a:lnTo>
                  <a:lnTo>
                    <a:pt x="378" y="49"/>
                  </a:lnTo>
                  <a:lnTo>
                    <a:pt x="384" y="46"/>
                  </a:lnTo>
                  <a:lnTo>
                    <a:pt x="390" y="43"/>
                  </a:lnTo>
                  <a:lnTo>
                    <a:pt x="398" y="42"/>
                  </a:lnTo>
                  <a:lnTo>
                    <a:pt x="404" y="40"/>
                  </a:lnTo>
                  <a:lnTo>
                    <a:pt x="412" y="40"/>
                  </a:lnTo>
                  <a:lnTo>
                    <a:pt x="427" y="42"/>
                  </a:lnTo>
                  <a:lnTo>
                    <a:pt x="435" y="43"/>
                  </a:lnTo>
                  <a:lnTo>
                    <a:pt x="442" y="45"/>
                  </a:lnTo>
                  <a:lnTo>
                    <a:pt x="448" y="48"/>
                  </a:lnTo>
                  <a:lnTo>
                    <a:pt x="456" y="51"/>
                  </a:lnTo>
                  <a:lnTo>
                    <a:pt x="462" y="55"/>
                  </a:lnTo>
                  <a:lnTo>
                    <a:pt x="467" y="60"/>
                  </a:lnTo>
                  <a:lnTo>
                    <a:pt x="473" y="65"/>
                  </a:lnTo>
                  <a:lnTo>
                    <a:pt x="477" y="69"/>
                  </a:lnTo>
                  <a:lnTo>
                    <a:pt x="480" y="75"/>
                  </a:lnTo>
                  <a:lnTo>
                    <a:pt x="485" y="81"/>
                  </a:lnTo>
                  <a:lnTo>
                    <a:pt x="487" y="89"/>
                  </a:lnTo>
                  <a:lnTo>
                    <a:pt x="490" y="97"/>
                  </a:lnTo>
                  <a:lnTo>
                    <a:pt x="490" y="104"/>
                  </a:lnTo>
                  <a:lnTo>
                    <a:pt x="491" y="112"/>
                  </a:lnTo>
                  <a:lnTo>
                    <a:pt x="490" y="121"/>
                  </a:lnTo>
                  <a:lnTo>
                    <a:pt x="488" y="129"/>
                  </a:lnTo>
                  <a:lnTo>
                    <a:pt x="487" y="137"/>
                  </a:lnTo>
                  <a:lnTo>
                    <a:pt x="482" y="144"/>
                  </a:lnTo>
                  <a:lnTo>
                    <a:pt x="479" y="150"/>
                  </a:lnTo>
                  <a:lnTo>
                    <a:pt x="474" y="155"/>
                  </a:lnTo>
                  <a:lnTo>
                    <a:pt x="465" y="166"/>
                  </a:lnTo>
                  <a:lnTo>
                    <a:pt x="448" y="179"/>
                  </a:lnTo>
                  <a:lnTo>
                    <a:pt x="442" y="185"/>
                  </a:lnTo>
                  <a:lnTo>
                    <a:pt x="441" y="187"/>
                  </a:lnTo>
                  <a:lnTo>
                    <a:pt x="439" y="190"/>
                  </a:lnTo>
                  <a:lnTo>
                    <a:pt x="441" y="193"/>
                  </a:lnTo>
                  <a:lnTo>
                    <a:pt x="442" y="195"/>
                  </a:lnTo>
                  <a:lnTo>
                    <a:pt x="444" y="196"/>
                  </a:lnTo>
                  <a:lnTo>
                    <a:pt x="447" y="196"/>
                  </a:lnTo>
                  <a:lnTo>
                    <a:pt x="453" y="198"/>
                  </a:lnTo>
                  <a:lnTo>
                    <a:pt x="457" y="198"/>
                  </a:lnTo>
                  <a:lnTo>
                    <a:pt x="503" y="198"/>
                  </a:lnTo>
                  <a:lnTo>
                    <a:pt x="516" y="198"/>
                  </a:lnTo>
                  <a:lnTo>
                    <a:pt x="520" y="199"/>
                  </a:lnTo>
                  <a:lnTo>
                    <a:pt x="525" y="201"/>
                  </a:lnTo>
                  <a:lnTo>
                    <a:pt x="532" y="205"/>
                  </a:lnTo>
                  <a:lnTo>
                    <a:pt x="537" y="207"/>
                  </a:lnTo>
                  <a:lnTo>
                    <a:pt x="540" y="210"/>
                  </a:lnTo>
                  <a:lnTo>
                    <a:pt x="542" y="213"/>
                  </a:lnTo>
                  <a:lnTo>
                    <a:pt x="545" y="218"/>
                  </a:lnTo>
                  <a:lnTo>
                    <a:pt x="548" y="225"/>
                  </a:lnTo>
                  <a:lnTo>
                    <a:pt x="552" y="234"/>
                  </a:lnTo>
                  <a:lnTo>
                    <a:pt x="554" y="245"/>
                  </a:lnTo>
                  <a:lnTo>
                    <a:pt x="572" y="331"/>
                  </a:lnTo>
                  <a:lnTo>
                    <a:pt x="601" y="198"/>
                  </a:lnTo>
                  <a:lnTo>
                    <a:pt x="604" y="187"/>
                  </a:lnTo>
                  <a:lnTo>
                    <a:pt x="608" y="184"/>
                  </a:lnTo>
                  <a:lnTo>
                    <a:pt x="609" y="179"/>
                  </a:lnTo>
                  <a:lnTo>
                    <a:pt x="614" y="175"/>
                  </a:lnTo>
                  <a:lnTo>
                    <a:pt x="620" y="170"/>
                  </a:lnTo>
                  <a:lnTo>
                    <a:pt x="627" y="167"/>
                  </a:lnTo>
                  <a:lnTo>
                    <a:pt x="635" y="164"/>
                  </a:lnTo>
                  <a:lnTo>
                    <a:pt x="644" y="164"/>
                  </a:lnTo>
                  <a:lnTo>
                    <a:pt x="653" y="163"/>
                  </a:lnTo>
                  <a:lnTo>
                    <a:pt x="689" y="163"/>
                  </a:lnTo>
                  <a:lnTo>
                    <a:pt x="696" y="164"/>
                  </a:lnTo>
                  <a:lnTo>
                    <a:pt x="705" y="164"/>
                  </a:lnTo>
                  <a:lnTo>
                    <a:pt x="709" y="163"/>
                  </a:lnTo>
                  <a:lnTo>
                    <a:pt x="712" y="161"/>
                  </a:lnTo>
                  <a:lnTo>
                    <a:pt x="715" y="158"/>
                  </a:lnTo>
                  <a:lnTo>
                    <a:pt x="715" y="155"/>
                  </a:lnTo>
                  <a:lnTo>
                    <a:pt x="715" y="152"/>
                  </a:lnTo>
                  <a:lnTo>
                    <a:pt x="713" y="149"/>
                  </a:lnTo>
                  <a:lnTo>
                    <a:pt x="709" y="146"/>
                  </a:lnTo>
                  <a:lnTo>
                    <a:pt x="696" y="137"/>
                  </a:lnTo>
                  <a:lnTo>
                    <a:pt x="692" y="133"/>
                  </a:lnTo>
                  <a:lnTo>
                    <a:pt x="689" y="130"/>
                  </a:lnTo>
                  <a:lnTo>
                    <a:pt x="683" y="124"/>
                  </a:lnTo>
                  <a:lnTo>
                    <a:pt x="678" y="118"/>
                  </a:lnTo>
                  <a:lnTo>
                    <a:pt x="673" y="110"/>
                  </a:lnTo>
                  <a:lnTo>
                    <a:pt x="670" y="103"/>
                  </a:lnTo>
                  <a:lnTo>
                    <a:pt x="667" y="94"/>
                  </a:lnTo>
                  <a:lnTo>
                    <a:pt x="667" y="84"/>
                  </a:lnTo>
                  <a:lnTo>
                    <a:pt x="666" y="77"/>
                  </a:lnTo>
                  <a:lnTo>
                    <a:pt x="666" y="69"/>
                  </a:lnTo>
                  <a:lnTo>
                    <a:pt x="667" y="61"/>
                  </a:lnTo>
                  <a:lnTo>
                    <a:pt x="669" y="54"/>
                  </a:lnTo>
                  <a:lnTo>
                    <a:pt x="672" y="46"/>
                  </a:lnTo>
                  <a:lnTo>
                    <a:pt x="678" y="34"/>
                  </a:lnTo>
                  <a:lnTo>
                    <a:pt x="683" y="28"/>
                  </a:lnTo>
                  <a:lnTo>
                    <a:pt x="687" y="22"/>
                  </a:lnTo>
                  <a:lnTo>
                    <a:pt x="692" y="17"/>
                  </a:lnTo>
                  <a:lnTo>
                    <a:pt x="698" y="13"/>
                  </a:lnTo>
                  <a:lnTo>
                    <a:pt x="704" y="9"/>
                  </a:lnTo>
                  <a:lnTo>
                    <a:pt x="710" y="6"/>
                  </a:lnTo>
                  <a:lnTo>
                    <a:pt x="718" y="3"/>
                  </a:lnTo>
                  <a:lnTo>
                    <a:pt x="725" y="2"/>
                  </a:lnTo>
                  <a:lnTo>
                    <a:pt x="733" y="0"/>
                  </a:lnTo>
                  <a:lnTo>
                    <a:pt x="741" y="0"/>
                  </a:lnTo>
                  <a:lnTo>
                    <a:pt x="748" y="0"/>
                  </a:lnTo>
                  <a:lnTo>
                    <a:pt x="756" y="2"/>
                  </a:lnTo>
                  <a:lnTo>
                    <a:pt x="764" y="3"/>
                  </a:lnTo>
                  <a:lnTo>
                    <a:pt x="770" y="6"/>
                  </a:lnTo>
                  <a:lnTo>
                    <a:pt x="777" y="9"/>
                  </a:lnTo>
                  <a:lnTo>
                    <a:pt x="784" y="13"/>
                  </a:lnTo>
                  <a:lnTo>
                    <a:pt x="790" y="17"/>
                  </a:lnTo>
                  <a:lnTo>
                    <a:pt x="796" y="22"/>
                  </a:lnTo>
                  <a:lnTo>
                    <a:pt x="800" y="28"/>
                  </a:lnTo>
                  <a:lnTo>
                    <a:pt x="805" y="32"/>
                  </a:lnTo>
                  <a:lnTo>
                    <a:pt x="810" y="40"/>
                  </a:lnTo>
                  <a:lnTo>
                    <a:pt x="813" y="46"/>
                  </a:lnTo>
                  <a:lnTo>
                    <a:pt x="814" y="52"/>
                  </a:lnTo>
                  <a:lnTo>
                    <a:pt x="817" y="60"/>
                  </a:lnTo>
                  <a:lnTo>
                    <a:pt x="819" y="68"/>
                  </a:lnTo>
                  <a:lnTo>
                    <a:pt x="819" y="75"/>
                  </a:lnTo>
                  <a:lnTo>
                    <a:pt x="819" y="84"/>
                  </a:lnTo>
                  <a:lnTo>
                    <a:pt x="817" y="94"/>
                  </a:lnTo>
                  <a:lnTo>
                    <a:pt x="814" y="103"/>
                  </a:lnTo>
                  <a:lnTo>
                    <a:pt x="811" y="110"/>
                  </a:lnTo>
                  <a:lnTo>
                    <a:pt x="807" y="118"/>
                  </a:lnTo>
                  <a:lnTo>
                    <a:pt x="800" y="124"/>
                  </a:lnTo>
                  <a:lnTo>
                    <a:pt x="794" y="130"/>
                  </a:lnTo>
                  <a:lnTo>
                    <a:pt x="787" y="137"/>
                  </a:lnTo>
                  <a:lnTo>
                    <a:pt x="774" y="144"/>
                  </a:lnTo>
                  <a:lnTo>
                    <a:pt x="771" y="146"/>
                  </a:lnTo>
                  <a:lnTo>
                    <a:pt x="770" y="149"/>
                  </a:lnTo>
                  <a:lnTo>
                    <a:pt x="768" y="150"/>
                  </a:lnTo>
                  <a:lnTo>
                    <a:pt x="767" y="153"/>
                  </a:lnTo>
                  <a:lnTo>
                    <a:pt x="768" y="156"/>
                  </a:lnTo>
                  <a:lnTo>
                    <a:pt x="770" y="159"/>
                  </a:lnTo>
                  <a:lnTo>
                    <a:pt x="773" y="161"/>
                  </a:lnTo>
                  <a:lnTo>
                    <a:pt x="776" y="163"/>
                  </a:lnTo>
                  <a:lnTo>
                    <a:pt x="782" y="163"/>
                  </a:lnTo>
                  <a:lnTo>
                    <a:pt x="788" y="163"/>
                  </a:lnTo>
                  <a:lnTo>
                    <a:pt x="839" y="163"/>
                  </a:lnTo>
                  <a:lnTo>
                    <a:pt x="843" y="164"/>
                  </a:lnTo>
                  <a:lnTo>
                    <a:pt x="849" y="164"/>
                  </a:lnTo>
                  <a:lnTo>
                    <a:pt x="852" y="166"/>
                  </a:lnTo>
                  <a:lnTo>
                    <a:pt x="857" y="167"/>
                  </a:lnTo>
                  <a:lnTo>
                    <a:pt x="860" y="169"/>
                  </a:lnTo>
                  <a:lnTo>
                    <a:pt x="865" y="172"/>
                  </a:lnTo>
                  <a:lnTo>
                    <a:pt x="869" y="178"/>
                  </a:lnTo>
                  <a:lnTo>
                    <a:pt x="874" y="184"/>
                  </a:lnTo>
                  <a:lnTo>
                    <a:pt x="877" y="193"/>
                  </a:lnTo>
                  <a:lnTo>
                    <a:pt x="880" y="201"/>
                  </a:lnTo>
                  <a:lnTo>
                    <a:pt x="882" y="212"/>
                  </a:lnTo>
                  <a:lnTo>
                    <a:pt x="908" y="358"/>
                  </a:lnTo>
                  <a:lnTo>
                    <a:pt x="852" y="358"/>
                  </a:lnTo>
                  <a:lnTo>
                    <a:pt x="839" y="296"/>
                  </a:lnTo>
                  <a:lnTo>
                    <a:pt x="823" y="358"/>
                  </a:lnTo>
                  <a:lnTo>
                    <a:pt x="653" y="358"/>
                  </a:lnTo>
                  <a:lnTo>
                    <a:pt x="640" y="296"/>
                  </a:lnTo>
                  <a:lnTo>
                    <a:pt x="624" y="358"/>
                  </a:lnTo>
                  <a:lnTo>
                    <a:pt x="520" y="360"/>
                  </a:lnTo>
                  <a:lnTo>
                    <a:pt x="513" y="331"/>
                  </a:lnTo>
                  <a:lnTo>
                    <a:pt x="503" y="360"/>
                  </a:lnTo>
                  <a:lnTo>
                    <a:pt x="459" y="366"/>
                  </a:lnTo>
                  <a:lnTo>
                    <a:pt x="416" y="372"/>
                  </a:lnTo>
                  <a:lnTo>
                    <a:pt x="372" y="381"/>
                  </a:lnTo>
                  <a:lnTo>
                    <a:pt x="329" y="391"/>
                  </a:lnTo>
                  <a:lnTo>
                    <a:pt x="314" y="340"/>
                  </a:lnTo>
                  <a:lnTo>
                    <a:pt x="300" y="398"/>
                  </a:lnTo>
                  <a:lnTo>
                    <a:pt x="274" y="404"/>
                  </a:lnTo>
                  <a:lnTo>
                    <a:pt x="248" y="412"/>
                  </a:lnTo>
                  <a:lnTo>
                    <a:pt x="222" y="421"/>
                  </a:lnTo>
                  <a:lnTo>
                    <a:pt x="209" y="426"/>
                  </a:lnTo>
                  <a:lnTo>
                    <a:pt x="197" y="432"/>
                  </a:lnTo>
                  <a:lnTo>
                    <a:pt x="186" y="398"/>
                  </a:lnTo>
                  <a:lnTo>
                    <a:pt x="179" y="440"/>
                  </a:lnTo>
                  <a:lnTo>
                    <a:pt x="159" y="450"/>
                  </a:lnTo>
                  <a:lnTo>
                    <a:pt x="139" y="463"/>
                  </a:lnTo>
                  <a:lnTo>
                    <a:pt x="119" y="475"/>
                  </a:lnTo>
                  <a:lnTo>
                    <a:pt x="101" y="489"/>
                  </a:lnTo>
                  <a:lnTo>
                    <a:pt x="84" y="502"/>
                  </a:lnTo>
                  <a:lnTo>
                    <a:pt x="76" y="510"/>
                  </a:lnTo>
                  <a:lnTo>
                    <a:pt x="69" y="519"/>
                  </a:lnTo>
                  <a:lnTo>
                    <a:pt x="59" y="527"/>
                  </a:lnTo>
                  <a:lnTo>
                    <a:pt x="53" y="536"/>
                  </a:lnTo>
                  <a:lnTo>
                    <a:pt x="46" y="545"/>
                  </a:lnTo>
                  <a:lnTo>
                    <a:pt x="40" y="554"/>
                  </a:lnTo>
                  <a:lnTo>
                    <a:pt x="24" y="580"/>
                  </a:lnTo>
                  <a:lnTo>
                    <a:pt x="20" y="588"/>
                  </a:lnTo>
                  <a:lnTo>
                    <a:pt x="15" y="596"/>
                  </a:lnTo>
                  <a:lnTo>
                    <a:pt x="10" y="600"/>
                  </a:lnTo>
                  <a:lnTo>
                    <a:pt x="9" y="602"/>
                  </a:lnTo>
                  <a:lnTo>
                    <a:pt x="6" y="602"/>
                  </a:lnTo>
                  <a:lnTo>
                    <a:pt x="4" y="602"/>
                  </a:lnTo>
                  <a:lnTo>
                    <a:pt x="1" y="600"/>
                  </a:lnTo>
                  <a:lnTo>
                    <a:pt x="1" y="599"/>
                  </a:lnTo>
                  <a:lnTo>
                    <a:pt x="0" y="596"/>
                  </a:lnTo>
                  <a:lnTo>
                    <a:pt x="0" y="590"/>
                  </a:lnTo>
                  <a:lnTo>
                    <a:pt x="0" y="585"/>
                  </a:lnTo>
                  <a:lnTo>
                    <a:pt x="0" y="268"/>
                  </a:lnTo>
                  <a:close/>
                </a:path>
              </a:pathLst>
            </a:custGeom>
            <a:solidFill>
              <a:schemeClr val="accent1"/>
            </a:solidFill>
            <a:ln w="9525">
              <a:noFill/>
              <a:round/>
              <a:headEnd/>
              <a:tailEnd/>
            </a:ln>
          </p:spPr>
          <p:txBody>
            <a:bodyPr/>
            <a:lstStyle/>
            <a:p>
              <a:endParaRPr lang="en-US"/>
            </a:p>
          </p:txBody>
        </p:sp>
        <p:sp>
          <p:nvSpPr>
            <p:cNvPr id="36" name="Freeform 187"/>
            <p:cNvSpPr>
              <a:spLocks/>
            </p:cNvSpPr>
            <p:nvPr/>
          </p:nvSpPr>
          <p:spPr bwMode="auto">
            <a:xfrm>
              <a:off x="2918" y="2208"/>
              <a:ext cx="184" cy="190"/>
            </a:xfrm>
            <a:custGeom>
              <a:avLst/>
              <a:gdLst/>
              <a:ahLst/>
              <a:cxnLst>
                <a:cxn ang="0">
                  <a:pos x="35" y="217"/>
                </a:cxn>
                <a:cxn ang="0">
                  <a:pos x="41" y="200"/>
                </a:cxn>
                <a:cxn ang="0">
                  <a:pos x="49" y="190"/>
                </a:cxn>
                <a:cxn ang="0">
                  <a:pos x="58" y="183"/>
                </a:cxn>
                <a:cxn ang="0">
                  <a:pos x="75" y="179"/>
                </a:cxn>
                <a:cxn ang="0">
                  <a:pos x="104" y="177"/>
                </a:cxn>
                <a:cxn ang="0">
                  <a:pos x="134" y="179"/>
                </a:cxn>
                <a:cxn ang="0">
                  <a:pos x="153" y="177"/>
                </a:cxn>
                <a:cxn ang="0">
                  <a:pos x="157" y="174"/>
                </a:cxn>
                <a:cxn ang="0">
                  <a:pos x="160" y="170"/>
                </a:cxn>
                <a:cxn ang="0">
                  <a:pos x="157" y="165"/>
                </a:cxn>
                <a:cxn ang="0">
                  <a:pos x="142" y="151"/>
                </a:cxn>
                <a:cxn ang="0">
                  <a:pos x="121" y="131"/>
                </a:cxn>
                <a:cxn ang="0">
                  <a:pos x="111" y="119"/>
                </a:cxn>
                <a:cxn ang="0">
                  <a:pos x="104" y="102"/>
                </a:cxn>
                <a:cxn ang="0">
                  <a:pos x="102" y="84"/>
                </a:cxn>
                <a:cxn ang="0">
                  <a:pos x="104" y="67"/>
                </a:cxn>
                <a:cxn ang="0">
                  <a:pos x="108" y="52"/>
                </a:cxn>
                <a:cxn ang="0">
                  <a:pos x="114" y="38"/>
                </a:cxn>
                <a:cxn ang="0">
                  <a:pos x="125" y="24"/>
                </a:cxn>
                <a:cxn ang="0">
                  <a:pos x="136" y="15"/>
                </a:cxn>
                <a:cxn ang="0">
                  <a:pos x="147" y="9"/>
                </a:cxn>
                <a:cxn ang="0">
                  <a:pos x="159" y="4"/>
                </a:cxn>
                <a:cxn ang="0">
                  <a:pos x="174" y="0"/>
                </a:cxn>
                <a:cxn ang="0">
                  <a:pos x="191" y="0"/>
                </a:cxn>
                <a:cxn ang="0">
                  <a:pos x="208" y="3"/>
                </a:cxn>
                <a:cxn ang="0">
                  <a:pos x="223" y="9"/>
                </a:cxn>
                <a:cxn ang="0">
                  <a:pos x="237" y="18"/>
                </a:cxn>
                <a:cxn ang="0">
                  <a:pos x="248" y="29"/>
                </a:cxn>
                <a:cxn ang="0">
                  <a:pos x="257" y="41"/>
                </a:cxn>
                <a:cxn ang="0">
                  <a:pos x="260" y="49"/>
                </a:cxn>
                <a:cxn ang="0">
                  <a:pos x="266" y="64"/>
                </a:cxn>
                <a:cxn ang="0">
                  <a:pos x="266" y="73"/>
                </a:cxn>
                <a:cxn ang="0">
                  <a:pos x="266" y="92"/>
                </a:cxn>
                <a:cxn ang="0">
                  <a:pos x="261" y="110"/>
                </a:cxn>
                <a:cxn ang="0">
                  <a:pos x="254" y="125"/>
                </a:cxn>
                <a:cxn ang="0">
                  <a:pos x="238" y="144"/>
                </a:cxn>
                <a:cxn ang="0">
                  <a:pos x="219" y="160"/>
                </a:cxn>
                <a:cxn ang="0">
                  <a:pos x="211" y="168"/>
                </a:cxn>
                <a:cxn ang="0">
                  <a:pos x="211" y="171"/>
                </a:cxn>
                <a:cxn ang="0">
                  <a:pos x="212" y="174"/>
                </a:cxn>
                <a:cxn ang="0">
                  <a:pos x="217" y="177"/>
                </a:cxn>
                <a:cxn ang="0">
                  <a:pos x="232" y="177"/>
                </a:cxn>
                <a:cxn ang="0">
                  <a:pos x="251" y="177"/>
                </a:cxn>
                <a:cxn ang="0">
                  <a:pos x="290" y="179"/>
                </a:cxn>
                <a:cxn ang="0">
                  <a:pos x="306" y="182"/>
                </a:cxn>
                <a:cxn ang="0">
                  <a:pos x="316" y="188"/>
                </a:cxn>
                <a:cxn ang="0">
                  <a:pos x="329" y="202"/>
                </a:cxn>
                <a:cxn ang="0">
                  <a:pos x="335" y="222"/>
                </a:cxn>
                <a:cxn ang="0">
                  <a:pos x="306" y="381"/>
                </a:cxn>
                <a:cxn ang="0">
                  <a:pos x="284" y="350"/>
                </a:cxn>
                <a:cxn ang="0">
                  <a:pos x="280" y="381"/>
                </a:cxn>
                <a:cxn ang="0">
                  <a:pos x="87" y="367"/>
                </a:cxn>
                <a:cxn ang="0">
                  <a:pos x="81" y="338"/>
                </a:cxn>
                <a:cxn ang="0">
                  <a:pos x="64" y="381"/>
                </a:cxn>
              </a:cxnLst>
              <a:rect l="0" t="0" r="r" b="b"/>
              <a:pathLst>
                <a:path w="367" h="381">
                  <a:moveTo>
                    <a:pt x="0" y="381"/>
                  </a:moveTo>
                  <a:lnTo>
                    <a:pt x="35" y="217"/>
                  </a:lnTo>
                  <a:lnTo>
                    <a:pt x="38" y="208"/>
                  </a:lnTo>
                  <a:lnTo>
                    <a:pt x="41" y="200"/>
                  </a:lnTo>
                  <a:lnTo>
                    <a:pt x="46" y="193"/>
                  </a:lnTo>
                  <a:lnTo>
                    <a:pt x="49" y="190"/>
                  </a:lnTo>
                  <a:lnTo>
                    <a:pt x="50" y="188"/>
                  </a:lnTo>
                  <a:lnTo>
                    <a:pt x="58" y="183"/>
                  </a:lnTo>
                  <a:lnTo>
                    <a:pt x="65" y="180"/>
                  </a:lnTo>
                  <a:lnTo>
                    <a:pt x="75" y="179"/>
                  </a:lnTo>
                  <a:lnTo>
                    <a:pt x="84" y="177"/>
                  </a:lnTo>
                  <a:lnTo>
                    <a:pt x="104" y="177"/>
                  </a:lnTo>
                  <a:lnTo>
                    <a:pt x="116" y="179"/>
                  </a:lnTo>
                  <a:lnTo>
                    <a:pt x="134" y="179"/>
                  </a:lnTo>
                  <a:lnTo>
                    <a:pt x="143" y="179"/>
                  </a:lnTo>
                  <a:lnTo>
                    <a:pt x="153" y="177"/>
                  </a:lnTo>
                  <a:lnTo>
                    <a:pt x="156" y="176"/>
                  </a:lnTo>
                  <a:lnTo>
                    <a:pt x="157" y="174"/>
                  </a:lnTo>
                  <a:lnTo>
                    <a:pt x="160" y="173"/>
                  </a:lnTo>
                  <a:lnTo>
                    <a:pt x="160" y="170"/>
                  </a:lnTo>
                  <a:lnTo>
                    <a:pt x="159" y="167"/>
                  </a:lnTo>
                  <a:lnTo>
                    <a:pt x="157" y="165"/>
                  </a:lnTo>
                  <a:lnTo>
                    <a:pt x="151" y="159"/>
                  </a:lnTo>
                  <a:lnTo>
                    <a:pt x="142" y="151"/>
                  </a:lnTo>
                  <a:lnTo>
                    <a:pt x="131" y="142"/>
                  </a:lnTo>
                  <a:lnTo>
                    <a:pt x="121" y="131"/>
                  </a:lnTo>
                  <a:lnTo>
                    <a:pt x="114" y="125"/>
                  </a:lnTo>
                  <a:lnTo>
                    <a:pt x="111" y="119"/>
                  </a:lnTo>
                  <a:lnTo>
                    <a:pt x="107" y="111"/>
                  </a:lnTo>
                  <a:lnTo>
                    <a:pt x="104" y="102"/>
                  </a:lnTo>
                  <a:lnTo>
                    <a:pt x="102" y="95"/>
                  </a:lnTo>
                  <a:lnTo>
                    <a:pt x="102" y="84"/>
                  </a:lnTo>
                  <a:lnTo>
                    <a:pt x="102" y="76"/>
                  </a:lnTo>
                  <a:lnTo>
                    <a:pt x="104" y="67"/>
                  </a:lnTo>
                  <a:lnTo>
                    <a:pt x="105" y="59"/>
                  </a:lnTo>
                  <a:lnTo>
                    <a:pt x="108" y="52"/>
                  </a:lnTo>
                  <a:lnTo>
                    <a:pt x="111" y="44"/>
                  </a:lnTo>
                  <a:lnTo>
                    <a:pt x="114" y="38"/>
                  </a:lnTo>
                  <a:lnTo>
                    <a:pt x="119" y="30"/>
                  </a:lnTo>
                  <a:lnTo>
                    <a:pt x="125" y="24"/>
                  </a:lnTo>
                  <a:lnTo>
                    <a:pt x="130" y="20"/>
                  </a:lnTo>
                  <a:lnTo>
                    <a:pt x="136" y="15"/>
                  </a:lnTo>
                  <a:lnTo>
                    <a:pt x="143" y="10"/>
                  </a:lnTo>
                  <a:lnTo>
                    <a:pt x="147" y="9"/>
                  </a:lnTo>
                  <a:lnTo>
                    <a:pt x="151" y="7"/>
                  </a:lnTo>
                  <a:lnTo>
                    <a:pt x="159" y="4"/>
                  </a:lnTo>
                  <a:lnTo>
                    <a:pt x="166" y="1"/>
                  </a:lnTo>
                  <a:lnTo>
                    <a:pt x="174" y="0"/>
                  </a:lnTo>
                  <a:lnTo>
                    <a:pt x="183" y="0"/>
                  </a:lnTo>
                  <a:lnTo>
                    <a:pt x="191" y="0"/>
                  </a:lnTo>
                  <a:lnTo>
                    <a:pt x="200" y="1"/>
                  </a:lnTo>
                  <a:lnTo>
                    <a:pt x="208" y="3"/>
                  </a:lnTo>
                  <a:lnTo>
                    <a:pt x="215" y="6"/>
                  </a:lnTo>
                  <a:lnTo>
                    <a:pt x="223" y="9"/>
                  </a:lnTo>
                  <a:lnTo>
                    <a:pt x="229" y="14"/>
                  </a:lnTo>
                  <a:lnTo>
                    <a:pt x="237" y="18"/>
                  </a:lnTo>
                  <a:lnTo>
                    <a:pt x="243" y="23"/>
                  </a:lnTo>
                  <a:lnTo>
                    <a:pt x="248" y="29"/>
                  </a:lnTo>
                  <a:lnTo>
                    <a:pt x="252" y="35"/>
                  </a:lnTo>
                  <a:lnTo>
                    <a:pt x="257" y="41"/>
                  </a:lnTo>
                  <a:lnTo>
                    <a:pt x="258" y="46"/>
                  </a:lnTo>
                  <a:lnTo>
                    <a:pt x="260" y="49"/>
                  </a:lnTo>
                  <a:lnTo>
                    <a:pt x="263" y="56"/>
                  </a:lnTo>
                  <a:lnTo>
                    <a:pt x="266" y="64"/>
                  </a:lnTo>
                  <a:lnTo>
                    <a:pt x="266" y="69"/>
                  </a:lnTo>
                  <a:lnTo>
                    <a:pt x="266" y="73"/>
                  </a:lnTo>
                  <a:lnTo>
                    <a:pt x="268" y="81"/>
                  </a:lnTo>
                  <a:lnTo>
                    <a:pt x="266" y="92"/>
                  </a:lnTo>
                  <a:lnTo>
                    <a:pt x="264" y="101"/>
                  </a:lnTo>
                  <a:lnTo>
                    <a:pt x="261" y="110"/>
                  </a:lnTo>
                  <a:lnTo>
                    <a:pt x="258" y="118"/>
                  </a:lnTo>
                  <a:lnTo>
                    <a:pt x="254" y="125"/>
                  </a:lnTo>
                  <a:lnTo>
                    <a:pt x="249" y="131"/>
                  </a:lnTo>
                  <a:lnTo>
                    <a:pt x="238" y="144"/>
                  </a:lnTo>
                  <a:lnTo>
                    <a:pt x="228" y="153"/>
                  </a:lnTo>
                  <a:lnTo>
                    <a:pt x="219" y="160"/>
                  </a:lnTo>
                  <a:lnTo>
                    <a:pt x="212" y="165"/>
                  </a:lnTo>
                  <a:lnTo>
                    <a:pt x="211" y="168"/>
                  </a:lnTo>
                  <a:lnTo>
                    <a:pt x="209" y="170"/>
                  </a:lnTo>
                  <a:lnTo>
                    <a:pt x="211" y="171"/>
                  </a:lnTo>
                  <a:lnTo>
                    <a:pt x="211" y="173"/>
                  </a:lnTo>
                  <a:lnTo>
                    <a:pt x="212" y="174"/>
                  </a:lnTo>
                  <a:lnTo>
                    <a:pt x="214" y="176"/>
                  </a:lnTo>
                  <a:lnTo>
                    <a:pt x="217" y="177"/>
                  </a:lnTo>
                  <a:lnTo>
                    <a:pt x="223" y="177"/>
                  </a:lnTo>
                  <a:lnTo>
                    <a:pt x="232" y="177"/>
                  </a:lnTo>
                  <a:lnTo>
                    <a:pt x="240" y="177"/>
                  </a:lnTo>
                  <a:lnTo>
                    <a:pt x="251" y="177"/>
                  </a:lnTo>
                  <a:lnTo>
                    <a:pt x="280" y="177"/>
                  </a:lnTo>
                  <a:lnTo>
                    <a:pt x="290" y="179"/>
                  </a:lnTo>
                  <a:lnTo>
                    <a:pt x="301" y="180"/>
                  </a:lnTo>
                  <a:lnTo>
                    <a:pt x="306" y="182"/>
                  </a:lnTo>
                  <a:lnTo>
                    <a:pt x="309" y="183"/>
                  </a:lnTo>
                  <a:lnTo>
                    <a:pt x="316" y="188"/>
                  </a:lnTo>
                  <a:lnTo>
                    <a:pt x="323" y="194"/>
                  </a:lnTo>
                  <a:lnTo>
                    <a:pt x="329" y="202"/>
                  </a:lnTo>
                  <a:lnTo>
                    <a:pt x="332" y="211"/>
                  </a:lnTo>
                  <a:lnTo>
                    <a:pt x="335" y="222"/>
                  </a:lnTo>
                  <a:lnTo>
                    <a:pt x="367" y="381"/>
                  </a:lnTo>
                  <a:lnTo>
                    <a:pt x="306" y="381"/>
                  </a:lnTo>
                  <a:lnTo>
                    <a:pt x="294" y="321"/>
                  </a:lnTo>
                  <a:lnTo>
                    <a:pt x="284" y="350"/>
                  </a:lnTo>
                  <a:lnTo>
                    <a:pt x="281" y="366"/>
                  </a:lnTo>
                  <a:lnTo>
                    <a:pt x="280" y="381"/>
                  </a:lnTo>
                  <a:lnTo>
                    <a:pt x="90" y="381"/>
                  </a:lnTo>
                  <a:lnTo>
                    <a:pt x="87" y="367"/>
                  </a:lnTo>
                  <a:lnTo>
                    <a:pt x="84" y="352"/>
                  </a:lnTo>
                  <a:lnTo>
                    <a:pt x="81" y="338"/>
                  </a:lnTo>
                  <a:lnTo>
                    <a:pt x="76" y="326"/>
                  </a:lnTo>
                  <a:lnTo>
                    <a:pt x="64" y="381"/>
                  </a:lnTo>
                  <a:lnTo>
                    <a:pt x="0" y="381"/>
                  </a:lnTo>
                  <a:close/>
                </a:path>
              </a:pathLst>
            </a:custGeom>
            <a:solidFill>
              <a:schemeClr val="accent1"/>
            </a:solidFill>
            <a:ln w="9525">
              <a:noFill/>
              <a:round/>
              <a:headEnd/>
              <a:tailEnd/>
            </a:ln>
          </p:spPr>
          <p:txBody>
            <a:bodyPr/>
            <a:lstStyle/>
            <a:p>
              <a:endParaRPr lang="en-US"/>
            </a:p>
          </p:txBody>
        </p:sp>
        <p:sp>
          <p:nvSpPr>
            <p:cNvPr id="37" name="Freeform 188"/>
            <p:cNvSpPr>
              <a:spLocks/>
            </p:cNvSpPr>
            <p:nvPr/>
          </p:nvSpPr>
          <p:spPr bwMode="auto">
            <a:xfrm>
              <a:off x="3132" y="2208"/>
              <a:ext cx="184" cy="190"/>
            </a:xfrm>
            <a:custGeom>
              <a:avLst/>
              <a:gdLst/>
              <a:ahLst/>
              <a:cxnLst>
                <a:cxn ang="0">
                  <a:pos x="32" y="217"/>
                </a:cxn>
                <a:cxn ang="0">
                  <a:pos x="40" y="200"/>
                </a:cxn>
                <a:cxn ang="0">
                  <a:pos x="46" y="190"/>
                </a:cxn>
                <a:cxn ang="0">
                  <a:pos x="57" y="183"/>
                </a:cxn>
                <a:cxn ang="0">
                  <a:pos x="69" y="179"/>
                </a:cxn>
                <a:cxn ang="0">
                  <a:pos x="83" y="177"/>
                </a:cxn>
                <a:cxn ang="0">
                  <a:pos x="115" y="179"/>
                </a:cxn>
                <a:cxn ang="0">
                  <a:pos x="144" y="179"/>
                </a:cxn>
                <a:cxn ang="0">
                  <a:pos x="155" y="176"/>
                </a:cxn>
                <a:cxn ang="0">
                  <a:pos x="159" y="173"/>
                </a:cxn>
                <a:cxn ang="0">
                  <a:pos x="159" y="167"/>
                </a:cxn>
                <a:cxn ang="0">
                  <a:pos x="150" y="159"/>
                </a:cxn>
                <a:cxn ang="0">
                  <a:pos x="130" y="142"/>
                </a:cxn>
                <a:cxn ang="0">
                  <a:pos x="115" y="125"/>
                </a:cxn>
                <a:cxn ang="0">
                  <a:pos x="106" y="111"/>
                </a:cxn>
                <a:cxn ang="0">
                  <a:pos x="101" y="95"/>
                </a:cxn>
                <a:cxn ang="0">
                  <a:pos x="101" y="76"/>
                </a:cxn>
                <a:cxn ang="0">
                  <a:pos x="104" y="59"/>
                </a:cxn>
                <a:cxn ang="0">
                  <a:pos x="110" y="44"/>
                </a:cxn>
                <a:cxn ang="0">
                  <a:pos x="120" y="30"/>
                </a:cxn>
                <a:cxn ang="0">
                  <a:pos x="130" y="20"/>
                </a:cxn>
                <a:cxn ang="0">
                  <a:pos x="143" y="10"/>
                </a:cxn>
                <a:cxn ang="0">
                  <a:pos x="150" y="7"/>
                </a:cxn>
                <a:cxn ang="0">
                  <a:pos x="166" y="1"/>
                </a:cxn>
                <a:cxn ang="0">
                  <a:pos x="182" y="0"/>
                </a:cxn>
                <a:cxn ang="0">
                  <a:pos x="199" y="1"/>
                </a:cxn>
                <a:cxn ang="0">
                  <a:pos x="216" y="6"/>
                </a:cxn>
                <a:cxn ang="0">
                  <a:pos x="230" y="14"/>
                </a:cxn>
                <a:cxn ang="0">
                  <a:pos x="242" y="23"/>
                </a:cxn>
                <a:cxn ang="0">
                  <a:pos x="253" y="35"/>
                </a:cxn>
                <a:cxn ang="0">
                  <a:pos x="259" y="46"/>
                </a:cxn>
                <a:cxn ang="0">
                  <a:pos x="264" y="56"/>
                </a:cxn>
                <a:cxn ang="0">
                  <a:pos x="265" y="69"/>
                </a:cxn>
                <a:cxn ang="0">
                  <a:pos x="267" y="81"/>
                </a:cxn>
                <a:cxn ang="0">
                  <a:pos x="264" y="101"/>
                </a:cxn>
                <a:cxn ang="0">
                  <a:pos x="257" y="118"/>
                </a:cxn>
                <a:cxn ang="0">
                  <a:pos x="248" y="131"/>
                </a:cxn>
                <a:cxn ang="0">
                  <a:pos x="228" y="153"/>
                </a:cxn>
                <a:cxn ang="0">
                  <a:pos x="212" y="165"/>
                </a:cxn>
                <a:cxn ang="0">
                  <a:pos x="210" y="170"/>
                </a:cxn>
                <a:cxn ang="0">
                  <a:pos x="210" y="173"/>
                </a:cxn>
                <a:cxn ang="0">
                  <a:pos x="213" y="176"/>
                </a:cxn>
                <a:cxn ang="0">
                  <a:pos x="222" y="177"/>
                </a:cxn>
                <a:cxn ang="0">
                  <a:pos x="239" y="177"/>
                </a:cxn>
                <a:cxn ang="0">
                  <a:pos x="279" y="177"/>
                </a:cxn>
                <a:cxn ang="0">
                  <a:pos x="300" y="180"/>
                </a:cxn>
                <a:cxn ang="0">
                  <a:pos x="309" y="183"/>
                </a:cxn>
                <a:cxn ang="0">
                  <a:pos x="323" y="194"/>
                </a:cxn>
                <a:cxn ang="0">
                  <a:pos x="332" y="211"/>
                </a:cxn>
                <a:cxn ang="0">
                  <a:pos x="368" y="381"/>
                </a:cxn>
                <a:cxn ang="0">
                  <a:pos x="293" y="321"/>
                </a:cxn>
                <a:cxn ang="0">
                  <a:pos x="282" y="366"/>
                </a:cxn>
                <a:cxn ang="0">
                  <a:pos x="89" y="381"/>
                </a:cxn>
                <a:cxn ang="0">
                  <a:pos x="80" y="338"/>
                </a:cxn>
                <a:cxn ang="0">
                  <a:pos x="65" y="381"/>
                </a:cxn>
              </a:cxnLst>
              <a:rect l="0" t="0" r="r" b="b"/>
              <a:pathLst>
                <a:path w="368" h="381">
                  <a:moveTo>
                    <a:pt x="0" y="381"/>
                  </a:moveTo>
                  <a:lnTo>
                    <a:pt x="32" y="217"/>
                  </a:lnTo>
                  <a:lnTo>
                    <a:pt x="35" y="208"/>
                  </a:lnTo>
                  <a:lnTo>
                    <a:pt x="40" y="200"/>
                  </a:lnTo>
                  <a:lnTo>
                    <a:pt x="45" y="193"/>
                  </a:lnTo>
                  <a:lnTo>
                    <a:pt x="46" y="190"/>
                  </a:lnTo>
                  <a:lnTo>
                    <a:pt x="49" y="187"/>
                  </a:lnTo>
                  <a:lnTo>
                    <a:pt x="57" y="183"/>
                  </a:lnTo>
                  <a:lnTo>
                    <a:pt x="65" y="180"/>
                  </a:lnTo>
                  <a:lnTo>
                    <a:pt x="69" y="179"/>
                  </a:lnTo>
                  <a:lnTo>
                    <a:pt x="74" y="179"/>
                  </a:lnTo>
                  <a:lnTo>
                    <a:pt x="83" y="177"/>
                  </a:lnTo>
                  <a:lnTo>
                    <a:pt x="103" y="177"/>
                  </a:lnTo>
                  <a:lnTo>
                    <a:pt x="115" y="179"/>
                  </a:lnTo>
                  <a:lnTo>
                    <a:pt x="133" y="179"/>
                  </a:lnTo>
                  <a:lnTo>
                    <a:pt x="144" y="179"/>
                  </a:lnTo>
                  <a:lnTo>
                    <a:pt x="152" y="177"/>
                  </a:lnTo>
                  <a:lnTo>
                    <a:pt x="155" y="176"/>
                  </a:lnTo>
                  <a:lnTo>
                    <a:pt x="158" y="174"/>
                  </a:lnTo>
                  <a:lnTo>
                    <a:pt x="159" y="173"/>
                  </a:lnTo>
                  <a:lnTo>
                    <a:pt x="159" y="170"/>
                  </a:lnTo>
                  <a:lnTo>
                    <a:pt x="159" y="167"/>
                  </a:lnTo>
                  <a:lnTo>
                    <a:pt x="156" y="165"/>
                  </a:lnTo>
                  <a:lnTo>
                    <a:pt x="150" y="159"/>
                  </a:lnTo>
                  <a:lnTo>
                    <a:pt x="141" y="151"/>
                  </a:lnTo>
                  <a:lnTo>
                    <a:pt x="130" y="142"/>
                  </a:lnTo>
                  <a:lnTo>
                    <a:pt x="120" y="131"/>
                  </a:lnTo>
                  <a:lnTo>
                    <a:pt x="115" y="125"/>
                  </a:lnTo>
                  <a:lnTo>
                    <a:pt x="110" y="119"/>
                  </a:lnTo>
                  <a:lnTo>
                    <a:pt x="106" y="111"/>
                  </a:lnTo>
                  <a:lnTo>
                    <a:pt x="104" y="102"/>
                  </a:lnTo>
                  <a:lnTo>
                    <a:pt x="101" y="95"/>
                  </a:lnTo>
                  <a:lnTo>
                    <a:pt x="101" y="84"/>
                  </a:lnTo>
                  <a:lnTo>
                    <a:pt x="101" y="76"/>
                  </a:lnTo>
                  <a:lnTo>
                    <a:pt x="103" y="67"/>
                  </a:lnTo>
                  <a:lnTo>
                    <a:pt x="104" y="59"/>
                  </a:lnTo>
                  <a:lnTo>
                    <a:pt x="107" y="52"/>
                  </a:lnTo>
                  <a:lnTo>
                    <a:pt x="110" y="44"/>
                  </a:lnTo>
                  <a:lnTo>
                    <a:pt x="115" y="38"/>
                  </a:lnTo>
                  <a:lnTo>
                    <a:pt x="120" y="30"/>
                  </a:lnTo>
                  <a:lnTo>
                    <a:pt x="124" y="24"/>
                  </a:lnTo>
                  <a:lnTo>
                    <a:pt x="130" y="20"/>
                  </a:lnTo>
                  <a:lnTo>
                    <a:pt x="137" y="15"/>
                  </a:lnTo>
                  <a:lnTo>
                    <a:pt x="143" y="10"/>
                  </a:lnTo>
                  <a:lnTo>
                    <a:pt x="147" y="9"/>
                  </a:lnTo>
                  <a:lnTo>
                    <a:pt x="150" y="7"/>
                  </a:lnTo>
                  <a:lnTo>
                    <a:pt x="158" y="4"/>
                  </a:lnTo>
                  <a:lnTo>
                    <a:pt x="166" y="1"/>
                  </a:lnTo>
                  <a:lnTo>
                    <a:pt x="175" y="0"/>
                  </a:lnTo>
                  <a:lnTo>
                    <a:pt x="182" y="0"/>
                  </a:lnTo>
                  <a:lnTo>
                    <a:pt x="192" y="0"/>
                  </a:lnTo>
                  <a:lnTo>
                    <a:pt x="199" y="1"/>
                  </a:lnTo>
                  <a:lnTo>
                    <a:pt x="207" y="3"/>
                  </a:lnTo>
                  <a:lnTo>
                    <a:pt x="216" y="6"/>
                  </a:lnTo>
                  <a:lnTo>
                    <a:pt x="222" y="9"/>
                  </a:lnTo>
                  <a:lnTo>
                    <a:pt x="230" y="14"/>
                  </a:lnTo>
                  <a:lnTo>
                    <a:pt x="236" y="18"/>
                  </a:lnTo>
                  <a:lnTo>
                    <a:pt x="242" y="23"/>
                  </a:lnTo>
                  <a:lnTo>
                    <a:pt x="248" y="29"/>
                  </a:lnTo>
                  <a:lnTo>
                    <a:pt x="253" y="35"/>
                  </a:lnTo>
                  <a:lnTo>
                    <a:pt x="256" y="41"/>
                  </a:lnTo>
                  <a:lnTo>
                    <a:pt x="259" y="46"/>
                  </a:lnTo>
                  <a:lnTo>
                    <a:pt x="261" y="49"/>
                  </a:lnTo>
                  <a:lnTo>
                    <a:pt x="264" y="56"/>
                  </a:lnTo>
                  <a:lnTo>
                    <a:pt x="265" y="64"/>
                  </a:lnTo>
                  <a:lnTo>
                    <a:pt x="265" y="69"/>
                  </a:lnTo>
                  <a:lnTo>
                    <a:pt x="267" y="73"/>
                  </a:lnTo>
                  <a:lnTo>
                    <a:pt x="267" y="81"/>
                  </a:lnTo>
                  <a:lnTo>
                    <a:pt x="267" y="92"/>
                  </a:lnTo>
                  <a:lnTo>
                    <a:pt x="264" y="101"/>
                  </a:lnTo>
                  <a:lnTo>
                    <a:pt x="262" y="110"/>
                  </a:lnTo>
                  <a:lnTo>
                    <a:pt x="257" y="118"/>
                  </a:lnTo>
                  <a:lnTo>
                    <a:pt x="253" y="125"/>
                  </a:lnTo>
                  <a:lnTo>
                    <a:pt x="248" y="131"/>
                  </a:lnTo>
                  <a:lnTo>
                    <a:pt x="238" y="144"/>
                  </a:lnTo>
                  <a:lnTo>
                    <a:pt x="228" y="153"/>
                  </a:lnTo>
                  <a:lnTo>
                    <a:pt x="219" y="160"/>
                  </a:lnTo>
                  <a:lnTo>
                    <a:pt x="212" y="165"/>
                  </a:lnTo>
                  <a:lnTo>
                    <a:pt x="210" y="168"/>
                  </a:lnTo>
                  <a:lnTo>
                    <a:pt x="210" y="170"/>
                  </a:lnTo>
                  <a:lnTo>
                    <a:pt x="210" y="171"/>
                  </a:lnTo>
                  <a:lnTo>
                    <a:pt x="210" y="173"/>
                  </a:lnTo>
                  <a:lnTo>
                    <a:pt x="212" y="174"/>
                  </a:lnTo>
                  <a:lnTo>
                    <a:pt x="213" y="176"/>
                  </a:lnTo>
                  <a:lnTo>
                    <a:pt x="218" y="177"/>
                  </a:lnTo>
                  <a:lnTo>
                    <a:pt x="222" y="177"/>
                  </a:lnTo>
                  <a:lnTo>
                    <a:pt x="231" y="177"/>
                  </a:lnTo>
                  <a:lnTo>
                    <a:pt x="239" y="177"/>
                  </a:lnTo>
                  <a:lnTo>
                    <a:pt x="250" y="177"/>
                  </a:lnTo>
                  <a:lnTo>
                    <a:pt x="279" y="177"/>
                  </a:lnTo>
                  <a:lnTo>
                    <a:pt x="291" y="179"/>
                  </a:lnTo>
                  <a:lnTo>
                    <a:pt x="300" y="180"/>
                  </a:lnTo>
                  <a:lnTo>
                    <a:pt x="305" y="182"/>
                  </a:lnTo>
                  <a:lnTo>
                    <a:pt x="309" y="183"/>
                  </a:lnTo>
                  <a:lnTo>
                    <a:pt x="317" y="188"/>
                  </a:lnTo>
                  <a:lnTo>
                    <a:pt x="323" y="194"/>
                  </a:lnTo>
                  <a:lnTo>
                    <a:pt x="328" y="202"/>
                  </a:lnTo>
                  <a:lnTo>
                    <a:pt x="332" y="211"/>
                  </a:lnTo>
                  <a:lnTo>
                    <a:pt x="336" y="222"/>
                  </a:lnTo>
                  <a:lnTo>
                    <a:pt x="368" y="381"/>
                  </a:lnTo>
                  <a:lnTo>
                    <a:pt x="305" y="381"/>
                  </a:lnTo>
                  <a:lnTo>
                    <a:pt x="293" y="321"/>
                  </a:lnTo>
                  <a:lnTo>
                    <a:pt x="285" y="350"/>
                  </a:lnTo>
                  <a:lnTo>
                    <a:pt x="282" y="366"/>
                  </a:lnTo>
                  <a:lnTo>
                    <a:pt x="279" y="381"/>
                  </a:lnTo>
                  <a:lnTo>
                    <a:pt x="89" y="381"/>
                  </a:lnTo>
                  <a:lnTo>
                    <a:pt x="83" y="352"/>
                  </a:lnTo>
                  <a:lnTo>
                    <a:pt x="80" y="338"/>
                  </a:lnTo>
                  <a:lnTo>
                    <a:pt x="75" y="326"/>
                  </a:lnTo>
                  <a:lnTo>
                    <a:pt x="65" y="381"/>
                  </a:lnTo>
                  <a:lnTo>
                    <a:pt x="0" y="381"/>
                  </a:lnTo>
                  <a:close/>
                </a:path>
              </a:pathLst>
            </a:custGeom>
            <a:solidFill>
              <a:schemeClr val="accent1"/>
            </a:solidFill>
            <a:ln w="9525">
              <a:noFill/>
              <a:round/>
              <a:headEnd/>
              <a:tailEnd/>
            </a:ln>
          </p:spPr>
          <p:txBody>
            <a:bodyPr/>
            <a:lstStyle/>
            <a:p>
              <a:endParaRPr lang="en-US"/>
            </a:p>
          </p:txBody>
        </p:sp>
      </p:grpSp>
      <p:pic>
        <p:nvPicPr>
          <p:cNvPr id="32" name="Picture 31">
            <a:extLst>
              <a:ext uri="{FF2B5EF4-FFF2-40B4-BE49-F238E27FC236}">
                <a16:creationId xmlns:a16="http://schemas.microsoft.com/office/drawing/2014/main" id="{001AFFCC-1781-4443-8B89-BE01F6897532}"/>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661221" y="365125"/>
            <a:ext cx="1029194" cy="1101765"/>
          </a:xfrm>
          <a:prstGeom prst="rect">
            <a:avLst/>
          </a:prstGeom>
        </p:spPr>
      </p:pic>
    </p:spTree>
    <p:extLst>
      <p:ext uri="{BB962C8B-B14F-4D97-AF65-F5344CB8AC3E}">
        <p14:creationId xmlns:p14="http://schemas.microsoft.com/office/powerpoint/2010/main" val="3585430915"/>
      </p:ext>
    </p:extLst>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10"/>
          <p:cNvSpPr/>
          <p:nvPr/>
        </p:nvSpPr>
        <p:spPr>
          <a:xfrm>
            <a:off x="330569" y="1192012"/>
            <a:ext cx="8345887" cy="600215"/>
          </a:xfrm>
          <a:prstGeom prst="roundRect">
            <a:avLst/>
          </a:prstGeom>
          <a:noFill/>
          <a:ln>
            <a:noFill/>
          </a:ln>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GB"/>
          </a:p>
        </p:txBody>
      </p:sp>
      <p:sp>
        <p:nvSpPr>
          <p:cNvPr id="5" name="Rechteck 4"/>
          <p:cNvSpPr/>
          <p:nvPr/>
        </p:nvSpPr>
        <p:spPr bwMode="auto">
          <a:xfrm>
            <a:off x="330569" y="1885568"/>
            <a:ext cx="8558783" cy="3853480"/>
          </a:xfrm>
          <a:prstGeom prst="rect">
            <a:avLst/>
          </a:prstGeom>
          <a:no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a:ln>
                <a:noFill/>
              </a:ln>
              <a:solidFill>
                <a:schemeClr val="tx2"/>
              </a:solidFill>
              <a:effectLst/>
              <a:latin typeface="Arial" charset="0"/>
            </a:endParaRPr>
          </a:p>
        </p:txBody>
      </p:sp>
      <p:sp>
        <p:nvSpPr>
          <p:cNvPr id="46" name="Freihandform 45"/>
          <p:cNvSpPr/>
          <p:nvPr/>
        </p:nvSpPr>
        <p:spPr>
          <a:xfrm>
            <a:off x="121321" y="2274258"/>
            <a:ext cx="1162218" cy="691438"/>
          </a:xfrm>
          <a:custGeom>
            <a:avLst/>
            <a:gdLst>
              <a:gd name="connsiteX0" fmla="*/ 0 w 1239506"/>
              <a:gd name="connsiteY0" fmla="*/ 119494 h 716821"/>
              <a:gd name="connsiteX1" fmla="*/ 119494 w 1239506"/>
              <a:gd name="connsiteY1" fmla="*/ 0 h 716821"/>
              <a:gd name="connsiteX2" fmla="*/ 1120012 w 1239506"/>
              <a:gd name="connsiteY2" fmla="*/ 0 h 716821"/>
              <a:gd name="connsiteX3" fmla="*/ 1239506 w 1239506"/>
              <a:gd name="connsiteY3" fmla="*/ 119494 h 716821"/>
              <a:gd name="connsiteX4" fmla="*/ 1239506 w 1239506"/>
              <a:gd name="connsiteY4" fmla="*/ 597327 h 716821"/>
              <a:gd name="connsiteX5" fmla="*/ 1120012 w 1239506"/>
              <a:gd name="connsiteY5" fmla="*/ 716821 h 716821"/>
              <a:gd name="connsiteX6" fmla="*/ 119494 w 1239506"/>
              <a:gd name="connsiteY6" fmla="*/ 716821 h 716821"/>
              <a:gd name="connsiteX7" fmla="*/ 0 w 1239506"/>
              <a:gd name="connsiteY7" fmla="*/ 597327 h 716821"/>
              <a:gd name="connsiteX8" fmla="*/ 0 w 1239506"/>
              <a:gd name="connsiteY8" fmla="*/ 119494 h 716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39506" h="716821">
                <a:moveTo>
                  <a:pt x="0" y="119494"/>
                </a:moveTo>
                <a:cubicBezTo>
                  <a:pt x="0" y="53499"/>
                  <a:pt x="53499" y="0"/>
                  <a:pt x="119494" y="0"/>
                </a:cubicBezTo>
                <a:lnTo>
                  <a:pt x="1120012" y="0"/>
                </a:lnTo>
                <a:cubicBezTo>
                  <a:pt x="1186007" y="0"/>
                  <a:pt x="1239506" y="53499"/>
                  <a:pt x="1239506" y="119494"/>
                </a:cubicBezTo>
                <a:lnTo>
                  <a:pt x="1239506" y="597327"/>
                </a:lnTo>
                <a:cubicBezTo>
                  <a:pt x="1239506" y="663322"/>
                  <a:pt x="1186007" y="716821"/>
                  <a:pt x="1120012" y="716821"/>
                </a:cubicBezTo>
                <a:lnTo>
                  <a:pt x="119494" y="716821"/>
                </a:lnTo>
                <a:cubicBezTo>
                  <a:pt x="53499" y="716821"/>
                  <a:pt x="0" y="663322"/>
                  <a:pt x="0" y="597327"/>
                </a:cubicBezTo>
                <a:lnTo>
                  <a:pt x="0" y="119494"/>
                </a:lnTo>
                <a:close/>
              </a:path>
            </a:pathLst>
          </a:custGeom>
          <a:solidFill>
            <a:sysClr val="window" lastClr="FFFFFF">
              <a:hueOff val="0"/>
              <a:satOff val="0"/>
              <a:lumOff val="0"/>
              <a:alphaOff val="0"/>
            </a:sysClr>
          </a:solidFill>
          <a:ln w="38100" cap="flat" cmpd="sng" algn="ctr">
            <a:solidFill>
              <a:schemeClr val="tx2"/>
            </a:solidFill>
            <a:prstDash val="solid"/>
          </a:ln>
          <a:effectLst/>
        </p:spPr>
        <p:txBody>
          <a:bodyPr spcFirstLastPara="0" vert="horz" wrap="square" lIns="80719" tIns="80719" rIns="80719" bIns="80719" numCol="1" spcCol="1270" anchor="ctr" anchorCtr="0">
            <a:noAutofit/>
          </a:bodyPr>
          <a:lstStyle/>
          <a:p>
            <a:pPr marL="0" marR="0" lvl="0" indent="0" algn="ctr" defTabSz="533400" eaLnBrk="1" fontAlgn="auto" latinLnBrk="0" hangingPunct="1">
              <a:lnSpc>
                <a:spcPct val="90000"/>
              </a:lnSpc>
              <a:spcBef>
                <a:spcPts val="0"/>
              </a:spcBef>
              <a:spcAft>
                <a:spcPct val="35000"/>
              </a:spcAft>
              <a:buClrTx/>
              <a:buSzTx/>
              <a:buFontTx/>
              <a:buNone/>
              <a:tabLst/>
              <a:defRPr/>
            </a:pPr>
            <a:r>
              <a:rPr lang="en-US" sz="1100" b="1" kern="0" dirty="0">
                <a:solidFill>
                  <a:schemeClr val="tx2"/>
                </a:solidFill>
                <a:latin typeface="Arial" panose="020B0604020202020204" pitchFamily="34" charset="0"/>
                <a:cs typeface="Arial" panose="020B0604020202020204" pitchFamily="34" charset="0"/>
              </a:rPr>
              <a:t>Thu </a:t>
            </a:r>
            <a:r>
              <a:rPr lang="en-US" sz="1100" b="1" kern="0" dirty="0" err="1">
                <a:solidFill>
                  <a:schemeClr val="tx2"/>
                </a:solidFill>
                <a:latin typeface="Arial" panose="020B0604020202020204" pitchFamily="34" charset="0"/>
                <a:cs typeface="Arial" panose="020B0604020202020204" pitchFamily="34" charset="0"/>
              </a:rPr>
              <a:t>thập</a:t>
            </a:r>
            <a:r>
              <a:rPr lang="en-US" sz="1100" b="1" kern="0" dirty="0">
                <a:solidFill>
                  <a:schemeClr val="tx2"/>
                </a:solidFill>
                <a:latin typeface="Arial" panose="020B0604020202020204" pitchFamily="34" charset="0"/>
                <a:cs typeface="Arial" panose="020B0604020202020204" pitchFamily="34" charset="0"/>
              </a:rPr>
              <a:t> </a:t>
            </a:r>
            <a:r>
              <a:rPr lang="en-US" sz="1100" b="1" kern="0" dirty="0" err="1">
                <a:solidFill>
                  <a:schemeClr val="tx2"/>
                </a:solidFill>
                <a:latin typeface="Arial" panose="020B0604020202020204" pitchFamily="34" charset="0"/>
                <a:cs typeface="Arial" panose="020B0604020202020204" pitchFamily="34" charset="0"/>
              </a:rPr>
              <a:t>dữ</a:t>
            </a:r>
            <a:r>
              <a:rPr lang="en-US" sz="1100" b="1" kern="0" dirty="0">
                <a:solidFill>
                  <a:schemeClr val="tx2"/>
                </a:solidFill>
                <a:latin typeface="Arial" panose="020B0604020202020204" pitchFamily="34" charset="0"/>
                <a:cs typeface="Arial" panose="020B0604020202020204" pitchFamily="34" charset="0"/>
              </a:rPr>
              <a:t> </a:t>
            </a:r>
            <a:r>
              <a:rPr lang="en-US" sz="1100" b="1" kern="0" dirty="0" err="1">
                <a:solidFill>
                  <a:schemeClr val="tx2"/>
                </a:solidFill>
                <a:latin typeface="Arial" panose="020B0604020202020204" pitchFamily="34" charset="0"/>
                <a:cs typeface="Arial" panose="020B0604020202020204" pitchFamily="34" charset="0"/>
              </a:rPr>
              <a:t>liệu</a:t>
            </a:r>
            <a:r>
              <a:rPr lang="en-US" sz="1100" b="1" kern="0" dirty="0">
                <a:solidFill>
                  <a:schemeClr val="tx2"/>
                </a:solidFill>
                <a:latin typeface="Arial" panose="020B0604020202020204" pitchFamily="34" charset="0"/>
                <a:cs typeface="Arial" panose="020B0604020202020204" pitchFamily="34" charset="0"/>
              </a:rPr>
              <a:t> RE </a:t>
            </a:r>
            <a:r>
              <a:rPr lang="en-US" sz="1100" b="1" kern="0" dirty="0" err="1">
                <a:solidFill>
                  <a:schemeClr val="tx2"/>
                </a:solidFill>
                <a:latin typeface="Arial" panose="020B0604020202020204" pitchFamily="34" charset="0"/>
                <a:cs typeface="Arial" panose="020B0604020202020204" pitchFamily="34" charset="0"/>
              </a:rPr>
              <a:t>cơ</a:t>
            </a:r>
            <a:r>
              <a:rPr lang="en-US" sz="1100" b="1" kern="0" dirty="0">
                <a:solidFill>
                  <a:schemeClr val="tx2"/>
                </a:solidFill>
                <a:latin typeface="Arial" panose="020B0604020202020204" pitchFamily="34" charset="0"/>
                <a:cs typeface="Arial" panose="020B0604020202020204" pitchFamily="34" charset="0"/>
              </a:rPr>
              <a:t> </a:t>
            </a:r>
            <a:r>
              <a:rPr lang="en-US" sz="1100" b="1" kern="0" dirty="0" err="1">
                <a:solidFill>
                  <a:schemeClr val="tx2"/>
                </a:solidFill>
                <a:latin typeface="Arial" panose="020B0604020202020204" pitchFamily="34" charset="0"/>
                <a:cs typeface="Arial" panose="020B0604020202020204" pitchFamily="34" charset="0"/>
              </a:rPr>
              <a:t>sở</a:t>
            </a:r>
            <a:r>
              <a:rPr lang="en-US" sz="1100" b="1" kern="0" dirty="0">
                <a:solidFill>
                  <a:schemeClr val="tx2"/>
                </a:solidFill>
                <a:latin typeface="Arial" panose="020B0604020202020204" pitchFamily="34" charset="0"/>
                <a:cs typeface="Arial" panose="020B0604020202020204" pitchFamily="34" charset="0"/>
              </a:rPr>
              <a:t> </a:t>
            </a:r>
            <a:endParaRPr kumimoji="0" lang="en-US" sz="1100" b="1" i="0" u="none" strike="noStrike" kern="0" cap="none" spc="0" normalizeH="0" baseline="0" dirty="0">
              <a:ln>
                <a:noFill/>
              </a:ln>
              <a:solidFill>
                <a:schemeClr val="tx2"/>
              </a:solidFill>
              <a:effectLst/>
              <a:uLnTx/>
              <a:uFillTx/>
              <a:latin typeface="Arial" panose="020B0604020202020204" pitchFamily="34" charset="0"/>
              <a:cs typeface="Arial" panose="020B0604020202020204" pitchFamily="34" charset="0"/>
            </a:endParaRPr>
          </a:p>
        </p:txBody>
      </p:sp>
      <p:sp>
        <p:nvSpPr>
          <p:cNvPr id="47" name="Freihandform 46"/>
          <p:cNvSpPr/>
          <p:nvPr/>
        </p:nvSpPr>
        <p:spPr>
          <a:xfrm>
            <a:off x="1813788" y="2003012"/>
            <a:ext cx="6640022" cy="923146"/>
          </a:xfrm>
          <a:custGeom>
            <a:avLst/>
            <a:gdLst>
              <a:gd name="connsiteX0" fmla="*/ 0 w 2308185"/>
              <a:gd name="connsiteY0" fmla="*/ 0 h 920944"/>
              <a:gd name="connsiteX1" fmla="*/ 2308185 w 2308185"/>
              <a:gd name="connsiteY1" fmla="*/ 0 h 920944"/>
              <a:gd name="connsiteX2" fmla="*/ 2308185 w 2308185"/>
              <a:gd name="connsiteY2" fmla="*/ 920944 h 920944"/>
              <a:gd name="connsiteX3" fmla="*/ 0 w 2308185"/>
              <a:gd name="connsiteY3" fmla="*/ 920944 h 920944"/>
              <a:gd name="connsiteX4" fmla="*/ 0 w 2308185"/>
              <a:gd name="connsiteY4" fmla="*/ 0 h 9209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8185" h="920944">
                <a:moveTo>
                  <a:pt x="0" y="0"/>
                </a:moveTo>
                <a:lnTo>
                  <a:pt x="2308185" y="0"/>
                </a:lnTo>
                <a:lnTo>
                  <a:pt x="2308185" y="920944"/>
                </a:lnTo>
                <a:lnTo>
                  <a:pt x="0" y="920944"/>
                </a:lnTo>
                <a:lnTo>
                  <a:pt x="0" y="0"/>
                </a:lnTo>
                <a:close/>
              </a:path>
            </a:pathLst>
          </a:custGeom>
          <a:noFill/>
          <a:ln>
            <a:noFill/>
          </a:ln>
          <a:effectLst/>
        </p:spPr>
        <p:txBody>
          <a:bodyPr spcFirstLastPara="0" vert="horz" wrap="square" lIns="38100" tIns="0" rIns="38100" bIns="0" numCol="1" spcCol="1270" anchor="ctr" anchorCtr="0">
            <a:noAutofit/>
          </a:bodyPr>
          <a:lstStyle/>
          <a:p>
            <a:pPr lvl="0" defTabSz="711200">
              <a:lnSpc>
                <a:spcPct val="90000"/>
              </a:lnSpc>
              <a:spcBef>
                <a:spcPct val="0"/>
              </a:spcBef>
              <a:spcAft>
                <a:spcPct val="35000"/>
              </a:spcAft>
            </a:pPr>
            <a:endParaRPr lang="en-US" sz="1400" b="1" dirty="0">
              <a:solidFill>
                <a:schemeClr val="bg1"/>
              </a:solidFill>
              <a:latin typeface="Arial" panose="020B0604020202020204" pitchFamily="34" charset="0"/>
              <a:cs typeface="Arial" panose="020B0604020202020204" pitchFamily="34" charset="0"/>
            </a:endParaRPr>
          </a:p>
        </p:txBody>
      </p:sp>
      <p:sp>
        <p:nvSpPr>
          <p:cNvPr id="55" name="Ellipse 54"/>
          <p:cNvSpPr>
            <a:spLocks noChangeArrowheads="1"/>
          </p:cNvSpPr>
          <p:nvPr/>
        </p:nvSpPr>
        <p:spPr bwMode="auto">
          <a:xfrm>
            <a:off x="1154372" y="2155715"/>
            <a:ext cx="252000" cy="252000"/>
          </a:xfrm>
          <a:prstGeom prst="ellipse">
            <a:avLst/>
          </a:prstGeom>
          <a:solidFill>
            <a:schemeClr val="tx2"/>
          </a:solidFill>
          <a:ln w="25400" algn="ctr">
            <a:solidFill>
              <a:schemeClr val="tx2"/>
            </a:solidFill>
            <a:round/>
            <a:headEnd/>
            <a:tailEnd/>
          </a:ln>
        </p:spPr>
        <p:txBody>
          <a:bodyPr vert="horz" wrap="square" lIns="72000" tIns="0" rIns="0" bIns="0" numCol="1" anchor="ctr"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dirty="0">
                <a:ln>
                  <a:noFill/>
                </a:ln>
                <a:solidFill>
                  <a:srgbClr val="FFFFFF"/>
                </a:solidFill>
                <a:effectLst/>
                <a:uLnTx/>
                <a:uFillTx/>
                <a:latin typeface="Arial" panose="020B0604020202020204" pitchFamily="34" charset="0"/>
                <a:cs typeface="Arial" panose="020B0604020202020204" pitchFamily="34" charset="0"/>
              </a:rPr>
              <a:t>1</a:t>
            </a:r>
            <a:endParaRPr kumimoji="0" lang="en-US" sz="1000" b="1" i="0" u="none" strike="noStrike" kern="0" cap="none" spc="0" normalizeH="0" baseline="0" dirty="0">
              <a:ln>
                <a:noFill/>
              </a:ln>
              <a:solidFill>
                <a:prstClr val="black"/>
              </a:solidFill>
              <a:effectLst/>
              <a:uLnTx/>
              <a:uFillTx/>
              <a:latin typeface="Arial" panose="020B0604020202020204" pitchFamily="34" charset="0"/>
              <a:cs typeface="Arial" panose="020B0604020202020204" pitchFamily="34" charset="0"/>
            </a:endParaRPr>
          </a:p>
        </p:txBody>
      </p:sp>
      <p:sp>
        <p:nvSpPr>
          <p:cNvPr id="48" name="Nach oben gebogener Pfeil 47"/>
          <p:cNvSpPr/>
          <p:nvPr/>
        </p:nvSpPr>
        <p:spPr>
          <a:xfrm rot="5400000">
            <a:off x="2375169" y="3849652"/>
            <a:ext cx="469027" cy="705892"/>
          </a:xfrm>
          <a:prstGeom prst="bentUpArrow">
            <a:avLst>
              <a:gd name="adj1" fmla="val 32840"/>
              <a:gd name="adj2" fmla="val 25000"/>
              <a:gd name="adj3" fmla="val 35780"/>
            </a:avLst>
          </a:prstGeom>
          <a:noFill/>
          <a:ln w="38100" cap="flat" cmpd="sng" algn="ctr">
            <a:solidFill>
              <a:schemeClr val="tx2"/>
            </a:solidFill>
            <a:prstDash val="solid"/>
          </a:ln>
          <a:effectLst/>
        </p:spPr>
      </p:sp>
      <p:sp>
        <p:nvSpPr>
          <p:cNvPr id="51" name="Freihandform 50"/>
          <p:cNvSpPr/>
          <p:nvPr/>
        </p:nvSpPr>
        <p:spPr>
          <a:xfrm>
            <a:off x="3118174" y="3951765"/>
            <a:ext cx="1257758" cy="1152688"/>
          </a:xfrm>
          <a:custGeom>
            <a:avLst/>
            <a:gdLst>
              <a:gd name="connsiteX0" fmla="*/ 0 w 1264152"/>
              <a:gd name="connsiteY0" fmla="*/ 119494 h 716821"/>
              <a:gd name="connsiteX1" fmla="*/ 119494 w 1264152"/>
              <a:gd name="connsiteY1" fmla="*/ 0 h 716821"/>
              <a:gd name="connsiteX2" fmla="*/ 1144658 w 1264152"/>
              <a:gd name="connsiteY2" fmla="*/ 0 h 716821"/>
              <a:gd name="connsiteX3" fmla="*/ 1264152 w 1264152"/>
              <a:gd name="connsiteY3" fmla="*/ 119494 h 716821"/>
              <a:gd name="connsiteX4" fmla="*/ 1264152 w 1264152"/>
              <a:gd name="connsiteY4" fmla="*/ 597327 h 716821"/>
              <a:gd name="connsiteX5" fmla="*/ 1144658 w 1264152"/>
              <a:gd name="connsiteY5" fmla="*/ 716821 h 716821"/>
              <a:gd name="connsiteX6" fmla="*/ 119494 w 1264152"/>
              <a:gd name="connsiteY6" fmla="*/ 716821 h 716821"/>
              <a:gd name="connsiteX7" fmla="*/ 0 w 1264152"/>
              <a:gd name="connsiteY7" fmla="*/ 597327 h 716821"/>
              <a:gd name="connsiteX8" fmla="*/ 0 w 1264152"/>
              <a:gd name="connsiteY8" fmla="*/ 119494 h 716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64152" h="716821">
                <a:moveTo>
                  <a:pt x="0" y="119494"/>
                </a:moveTo>
                <a:cubicBezTo>
                  <a:pt x="0" y="53499"/>
                  <a:pt x="53499" y="0"/>
                  <a:pt x="119494" y="0"/>
                </a:cubicBezTo>
                <a:lnTo>
                  <a:pt x="1144658" y="0"/>
                </a:lnTo>
                <a:cubicBezTo>
                  <a:pt x="1210653" y="0"/>
                  <a:pt x="1264152" y="53499"/>
                  <a:pt x="1264152" y="119494"/>
                </a:cubicBezTo>
                <a:lnTo>
                  <a:pt x="1264152" y="597327"/>
                </a:lnTo>
                <a:cubicBezTo>
                  <a:pt x="1264152" y="663322"/>
                  <a:pt x="1210653" y="716821"/>
                  <a:pt x="1144658" y="716821"/>
                </a:cubicBezTo>
                <a:lnTo>
                  <a:pt x="119494" y="716821"/>
                </a:lnTo>
                <a:cubicBezTo>
                  <a:pt x="53499" y="716821"/>
                  <a:pt x="0" y="663322"/>
                  <a:pt x="0" y="597327"/>
                </a:cubicBezTo>
                <a:lnTo>
                  <a:pt x="0" y="119494"/>
                </a:lnTo>
                <a:close/>
              </a:path>
            </a:pathLst>
          </a:custGeom>
          <a:solidFill>
            <a:sysClr val="window" lastClr="FFFFFF">
              <a:hueOff val="0"/>
              <a:satOff val="0"/>
              <a:lumOff val="0"/>
              <a:alphaOff val="0"/>
            </a:sysClr>
          </a:solidFill>
          <a:ln w="38100" cap="flat" cmpd="sng" algn="ctr">
            <a:solidFill>
              <a:schemeClr val="tx2"/>
            </a:solidFill>
            <a:prstDash val="solid"/>
          </a:ln>
          <a:effectLst/>
        </p:spPr>
        <p:txBody>
          <a:bodyPr spcFirstLastPara="0" vert="horz" wrap="square" lIns="80719" tIns="80719" rIns="80719" bIns="80719" numCol="1" spcCol="1270" anchor="t" anchorCtr="0">
            <a:noAutofit/>
          </a:bodyPr>
          <a:lstStyle/>
          <a:p>
            <a:pPr marL="0" marR="0" lvl="0" indent="0" algn="ctr" defTabSz="533400" eaLnBrk="1" fontAlgn="auto" latinLnBrk="0" hangingPunct="1">
              <a:lnSpc>
                <a:spcPct val="90000"/>
              </a:lnSpc>
              <a:spcBef>
                <a:spcPts val="0"/>
              </a:spcBef>
              <a:spcAft>
                <a:spcPct val="35000"/>
              </a:spcAft>
              <a:buClrTx/>
              <a:buSzTx/>
              <a:buFontTx/>
              <a:buNone/>
              <a:tabLst/>
              <a:defRPr/>
            </a:pPr>
            <a:r>
              <a:rPr kumimoji="0" lang="en-US" sz="1100" b="1" i="0" u="none" strike="noStrike" kern="0" cap="none" spc="0" normalizeH="0" baseline="0" dirty="0" err="1">
                <a:ln>
                  <a:noFill/>
                </a:ln>
                <a:solidFill>
                  <a:schemeClr val="tx2"/>
                </a:solidFill>
                <a:effectLst/>
                <a:uLnTx/>
                <a:uFillTx/>
                <a:latin typeface="Arial" panose="020B0604020202020204" pitchFamily="34" charset="0"/>
                <a:cs typeface="Arial" panose="020B0604020202020204" pitchFamily="34" charset="0"/>
              </a:rPr>
              <a:t>Phương</a:t>
            </a:r>
            <a:r>
              <a:rPr kumimoji="0" lang="en-US" sz="1100" b="1" i="0" u="none" strike="noStrike" kern="0" cap="none" spc="0" normalizeH="0" dirty="0">
                <a:ln>
                  <a:noFill/>
                </a:ln>
                <a:solidFill>
                  <a:schemeClr val="tx2"/>
                </a:solidFill>
                <a:effectLst/>
                <a:uLnTx/>
                <a:uFillTx/>
                <a:latin typeface="Arial" panose="020B0604020202020204" pitchFamily="34" charset="0"/>
                <a:cs typeface="Arial" panose="020B0604020202020204" pitchFamily="34" charset="0"/>
              </a:rPr>
              <a:t> </a:t>
            </a:r>
            <a:r>
              <a:rPr kumimoji="0" lang="en-US" sz="1100" b="1" i="0" u="none" strike="noStrike" kern="0" cap="none" spc="0" normalizeH="0" dirty="0" err="1">
                <a:ln>
                  <a:noFill/>
                </a:ln>
                <a:solidFill>
                  <a:schemeClr val="tx2"/>
                </a:solidFill>
                <a:effectLst/>
                <a:uLnTx/>
                <a:uFillTx/>
                <a:latin typeface="Arial" panose="020B0604020202020204" pitchFamily="34" charset="0"/>
                <a:cs typeface="Arial" panose="020B0604020202020204" pitchFamily="34" charset="0"/>
              </a:rPr>
              <a:t>pháp</a:t>
            </a:r>
            <a:r>
              <a:rPr kumimoji="0" lang="en-US" sz="1100" b="1" i="0" u="none" strike="noStrike" kern="0" cap="none" spc="0" normalizeH="0" dirty="0">
                <a:ln>
                  <a:noFill/>
                </a:ln>
                <a:solidFill>
                  <a:schemeClr val="tx2"/>
                </a:solidFill>
                <a:effectLst/>
                <a:uLnTx/>
                <a:uFillTx/>
                <a:latin typeface="Arial" panose="020B0604020202020204" pitchFamily="34" charset="0"/>
                <a:cs typeface="Arial" panose="020B0604020202020204" pitchFamily="34" charset="0"/>
              </a:rPr>
              <a:t> </a:t>
            </a:r>
            <a:r>
              <a:rPr kumimoji="0" lang="en-US" sz="1100" b="1" i="0" u="none" strike="noStrike" kern="0" cap="none" spc="0" normalizeH="0" baseline="0" dirty="0">
                <a:ln>
                  <a:noFill/>
                </a:ln>
                <a:solidFill>
                  <a:schemeClr val="tx2"/>
                </a:solidFill>
                <a:effectLst/>
                <a:uLnTx/>
                <a:uFillTx/>
                <a:latin typeface="Arial" panose="020B0604020202020204" pitchFamily="34" charset="0"/>
                <a:cs typeface="Arial" panose="020B0604020202020204" pitchFamily="34" charset="0"/>
              </a:rPr>
              <a:t>RECP</a:t>
            </a:r>
          </a:p>
        </p:txBody>
      </p:sp>
      <p:sp>
        <p:nvSpPr>
          <p:cNvPr id="52" name="Freihandform 51"/>
          <p:cNvSpPr/>
          <p:nvPr/>
        </p:nvSpPr>
        <p:spPr>
          <a:xfrm>
            <a:off x="4587125" y="3871055"/>
            <a:ext cx="4213632" cy="1305389"/>
          </a:xfrm>
          <a:custGeom>
            <a:avLst/>
            <a:gdLst>
              <a:gd name="connsiteX0" fmla="*/ 0 w 2818416"/>
              <a:gd name="connsiteY0" fmla="*/ 0 h 920944"/>
              <a:gd name="connsiteX1" fmla="*/ 2818416 w 2818416"/>
              <a:gd name="connsiteY1" fmla="*/ 0 h 920944"/>
              <a:gd name="connsiteX2" fmla="*/ 2818416 w 2818416"/>
              <a:gd name="connsiteY2" fmla="*/ 920944 h 920944"/>
              <a:gd name="connsiteX3" fmla="*/ 0 w 2818416"/>
              <a:gd name="connsiteY3" fmla="*/ 920944 h 920944"/>
              <a:gd name="connsiteX4" fmla="*/ 0 w 2818416"/>
              <a:gd name="connsiteY4" fmla="*/ 0 h 9209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18416" h="920944">
                <a:moveTo>
                  <a:pt x="0" y="0"/>
                </a:moveTo>
                <a:lnTo>
                  <a:pt x="2818416" y="0"/>
                </a:lnTo>
                <a:lnTo>
                  <a:pt x="2818416" y="920944"/>
                </a:lnTo>
                <a:lnTo>
                  <a:pt x="0" y="920944"/>
                </a:lnTo>
                <a:lnTo>
                  <a:pt x="0" y="0"/>
                </a:lnTo>
                <a:close/>
              </a:path>
            </a:pathLst>
          </a:custGeom>
          <a:noFill/>
          <a:ln>
            <a:noFill/>
          </a:ln>
          <a:effectLst/>
        </p:spPr>
        <p:txBody>
          <a:bodyPr spcFirstLastPara="0" vert="horz" wrap="square" lIns="38100" tIns="0" rIns="38100" bIns="0" numCol="1" spcCol="1270" anchor="ctr" anchorCtr="0">
            <a:noAutofit/>
          </a:bodyPr>
          <a:lstStyle/>
          <a:p>
            <a:pPr lvl="0" defTabSz="711200">
              <a:lnSpc>
                <a:spcPct val="90000"/>
              </a:lnSpc>
              <a:spcBef>
                <a:spcPct val="0"/>
              </a:spcBef>
              <a:spcAft>
                <a:spcPct val="35000"/>
              </a:spcAft>
            </a:pPr>
            <a:r>
              <a:rPr lang="en-US" sz="1400" dirty="0" err="1">
                <a:solidFill>
                  <a:schemeClr val="bg1"/>
                </a:solidFill>
                <a:latin typeface="Arial" panose="020B0604020202020204" pitchFamily="34" charset="0"/>
                <a:cs typeface="Arial" panose="020B0604020202020204" pitchFamily="34" charset="0"/>
              </a:rPr>
              <a:t>Xác</a:t>
            </a:r>
            <a:r>
              <a:rPr lang="en-US" sz="1400" dirty="0">
                <a:solidFill>
                  <a:schemeClr val="bg1"/>
                </a:solidFill>
                <a:latin typeface="Arial" panose="020B0604020202020204" pitchFamily="34" charset="0"/>
                <a:cs typeface="Arial" panose="020B0604020202020204" pitchFamily="34" charset="0"/>
              </a:rPr>
              <a:t> </a:t>
            </a:r>
            <a:r>
              <a:rPr lang="en-US" sz="1400" dirty="0" err="1">
                <a:solidFill>
                  <a:schemeClr val="bg1"/>
                </a:solidFill>
                <a:latin typeface="Arial" panose="020B0604020202020204" pitchFamily="34" charset="0"/>
                <a:cs typeface="Arial" panose="020B0604020202020204" pitchFamily="34" charset="0"/>
              </a:rPr>
              <a:t>định</a:t>
            </a:r>
            <a:r>
              <a:rPr lang="en-US" sz="1400" dirty="0">
                <a:solidFill>
                  <a:schemeClr val="bg1"/>
                </a:solidFill>
                <a:latin typeface="Arial" panose="020B0604020202020204" pitchFamily="34" charset="0"/>
                <a:cs typeface="Arial" panose="020B0604020202020204" pitchFamily="34" charset="0"/>
              </a:rPr>
              <a:t> </a:t>
            </a:r>
            <a:r>
              <a:rPr lang="en-US" sz="1400" dirty="0" err="1">
                <a:solidFill>
                  <a:schemeClr val="bg1"/>
                </a:solidFill>
                <a:latin typeface="Arial" panose="020B0604020202020204" pitchFamily="34" charset="0"/>
                <a:cs typeface="Arial" panose="020B0604020202020204" pitchFamily="34" charset="0"/>
              </a:rPr>
              <a:t>và</a:t>
            </a:r>
            <a:r>
              <a:rPr lang="en-US" sz="1400" dirty="0">
                <a:solidFill>
                  <a:schemeClr val="bg1"/>
                </a:solidFill>
                <a:latin typeface="Arial" panose="020B0604020202020204" pitchFamily="34" charset="0"/>
                <a:cs typeface="Arial" panose="020B0604020202020204" pitchFamily="34" charset="0"/>
              </a:rPr>
              <a:t> </a:t>
            </a:r>
            <a:r>
              <a:rPr lang="en-US" sz="1400" dirty="0" err="1">
                <a:solidFill>
                  <a:schemeClr val="bg1"/>
                </a:solidFill>
                <a:latin typeface="Arial" panose="020B0604020202020204" pitchFamily="34" charset="0"/>
                <a:cs typeface="Arial" panose="020B0604020202020204" pitchFamily="34" charset="0"/>
              </a:rPr>
              <a:t>lập</a:t>
            </a:r>
            <a:r>
              <a:rPr lang="en-US" sz="1400" dirty="0">
                <a:solidFill>
                  <a:schemeClr val="bg1"/>
                </a:solidFill>
                <a:latin typeface="Arial" panose="020B0604020202020204" pitchFamily="34" charset="0"/>
                <a:cs typeface="Arial" panose="020B0604020202020204" pitchFamily="34" charset="0"/>
              </a:rPr>
              <a:t> </a:t>
            </a:r>
            <a:r>
              <a:rPr lang="en-US" sz="1400" dirty="0" err="1">
                <a:solidFill>
                  <a:schemeClr val="bg1"/>
                </a:solidFill>
                <a:latin typeface="Arial" panose="020B0604020202020204" pitchFamily="34" charset="0"/>
                <a:cs typeface="Arial" panose="020B0604020202020204" pitchFamily="34" charset="0"/>
              </a:rPr>
              <a:t>kế</a:t>
            </a:r>
            <a:r>
              <a:rPr lang="en-US" sz="1400" dirty="0">
                <a:solidFill>
                  <a:schemeClr val="bg1"/>
                </a:solidFill>
                <a:latin typeface="Arial" panose="020B0604020202020204" pitchFamily="34" charset="0"/>
                <a:cs typeface="Arial" panose="020B0604020202020204" pitchFamily="34" charset="0"/>
              </a:rPr>
              <a:t> </a:t>
            </a:r>
            <a:r>
              <a:rPr lang="en-US" sz="1400" dirty="0" err="1">
                <a:solidFill>
                  <a:schemeClr val="bg1"/>
                </a:solidFill>
                <a:latin typeface="Arial" panose="020B0604020202020204" pitchFamily="34" charset="0"/>
                <a:cs typeface="Arial" panose="020B0604020202020204" pitchFamily="34" charset="0"/>
              </a:rPr>
              <a:t>hoạch</a:t>
            </a:r>
            <a:r>
              <a:rPr lang="en-US" sz="1400" dirty="0">
                <a:solidFill>
                  <a:schemeClr val="bg1"/>
                </a:solidFill>
                <a:latin typeface="Arial" panose="020B0604020202020204" pitchFamily="34" charset="0"/>
                <a:cs typeface="Arial" panose="020B0604020202020204" pitchFamily="34" charset="0"/>
              </a:rPr>
              <a:t> </a:t>
            </a:r>
            <a:r>
              <a:rPr lang="en-US" sz="1400" dirty="0" err="1">
                <a:solidFill>
                  <a:schemeClr val="bg1"/>
                </a:solidFill>
                <a:latin typeface="Arial" panose="020B0604020202020204" pitchFamily="34" charset="0"/>
                <a:cs typeface="Arial" panose="020B0604020202020204" pitchFamily="34" charset="0"/>
              </a:rPr>
              <a:t>về</a:t>
            </a:r>
            <a:r>
              <a:rPr lang="en-US" sz="1400" dirty="0">
                <a:solidFill>
                  <a:schemeClr val="bg1"/>
                </a:solidFill>
                <a:latin typeface="Arial" panose="020B0604020202020204" pitchFamily="34" charset="0"/>
                <a:cs typeface="Arial" panose="020B0604020202020204" pitchFamily="34" charset="0"/>
              </a:rPr>
              <a:t> </a:t>
            </a:r>
            <a:r>
              <a:rPr lang="en-US" sz="1400" dirty="0" err="1">
                <a:solidFill>
                  <a:schemeClr val="bg1"/>
                </a:solidFill>
                <a:latin typeface="Arial" panose="020B0604020202020204" pitchFamily="34" charset="0"/>
                <a:cs typeface="Arial" panose="020B0604020202020204" pitchFamily="34" charset="0"/>
              </a:rPr>
              <a:t>thực</a:t>
            </a:r>
            <a:r>
              <a:rPr lang="en-US" sz="1400" dirty="0">
                <a:solidFill>
                  <a:schemeClr val="bg1"/>
                </a:solidFill>
                <a:latin typeface="Arial" panose="020B0604020202020204" pitchFamily="34" charset="0"/>
                <a:cs typeface="Arial" panose="020B0604020202020204" pitchFamily="34" charset="0"/>
              </a:rPr>
              <a:t> </a:t>
            </a:r>
            <a:r>
              <a:rPr lang="en-US" sz="1400" dirty="0" err="1">
                <a:solidFill>
                  <a:schemeClr val="bg1"/>
                </a:solidFill>
                <a:latin typeface="Arial" panose="020B0604020202020204" pitchFamily="34" charset="0"/>
                <a:cs typeface="Arial" panose="020B0604020202020204" pitchFamily="34" charset="0"/>
              </a:rPr>
              <a:t>hành</a:t>
            </a:r>
            <a:r>
              <a:rPr lang="en-US" sz="1400" dirty="0">
                <a:solidFill>
                  <a:schemeClr val="bg1"/>
                </a:solidFill>
                <a:latin typeface="Arial" panose="020B0604020202020204" pitchFamily="34" charset="0"/>
                <a:cs typeface="Arial" panose="020B0604020202020204" pitchFamily="34" charset="0"/>
              </a:rPr>
              <a:t> RECP</a:t>
            </a:r>
          </a:p>
        </p:txBody>
      </p:sp>
      <p:sp>
        <p:nvSpPr>
          <p:cNvPr id="57" name="Ellipse 24"/>
          <p:cNvSpPr>
            <a:spLocks noChangeArrowheads="1"/>
          </p:cNvSpPr>
          <p:nvPr/>
        </p:nvSpPr>
        <p:spPr bwMode="auto">
          <a:xfrm>
            <a:off x="4203679" y="3826226"/>
            <a:ext cx="252000" cy="252000"/>
          </a:xfrm>
          <a:prstGeom prst="ellipse">
            <a:avLst/>
          </a:prstGeom>
          <a:solidFill>
            <a:schemeClr val="tx2"/>
          </a:solidFill>
          <a:ln w="25400" algn="ctr">
            <a:solidFill>
              <a:schemeClr val="tx2"/>
            </a:solidFill>
            <a:round/>
            <a:headEnd/>
            <a:tailEnd/>
          </a:ln>
        </p:spPr>
        <p:txBody>
          <a:bodyPr vert="horz" wrap="square" lIns="72000" tIns="0" rIns="0" bIns="0" numCol="1" anchor="ctr"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dirty="0">
                <a:ln>
                  <a:noFill/>
                </a:ln>
                <a:solidFill>
                  <a:prstClr val="white"/>
                </a:solidFill>
                <a:effectLst/>
                <a:uLnTx/>
                <a:uFillTx/>
                <a:latin typeface="Arial" panose="020B0604020202020204" pitchFamily="34" charset="0"/>
                <a:cs typeface="Arial" panose="020B0604020202020204" pitchFamily="34" charset="0"/>
              </a:rPr>
              <a:t>3</a:t>
            </a:r>
          </a:p>
        </p:txBody>
      </p:sp>
      <p:sp>
        <p:nvSpPr>
          <p:cNvPr id="59" name="Freihandform 58"/>
          <p:cNvSpPr/>
          <p:nvPr/>
        </p:nvSpPr>
        <p:spPr>
          <a:xfrm>
            <a:off x="3218698" y="4437112"/>
            <a:ext cx="984981" cy="568890"/>
          </a:xfrm>
          <a:custGeom>
            <a:avLst/>
            <a:gdLst>
              <a:gd name="connsiteX0" fmla="*/ 0 w 1264152"/>
              <a:gd name="connsiteY0" fmla="*/ 119494 h 716821"/>
              <a:gd name="connsiteX1" fmla="*/ 119494 w 1264152"/>
              <a:gd name="connsiteY1" fmla="*/ 0 h 716821"/>
              <a:gd name="connsiteX2" fmla="*/ 1144658 w 1264152"/>
              <a:gd name="connsiteY2" fmla="*/ 0 h 716821"/>
              <a:gd name="connsiteX3" fmla="*/ 1264152 w 1264152"/>
              <a:gd name="connsiteY3" fmla="*/ 119494 h 716821"/>
              <a:gd name="connsiteX4" fmla="*/ 1264152 w 1264152"/>
              <a:gd name="connsiteY4" fmla="*/ 597327 h 716821"/>
              <a:gd name="connsiteX5" fmla="*/ 1144658 w 1264152"/>
              <a:gd name="connsiteY5" fmla="*/ 716821 h 716821"/>
              <a:gd name="connsiteX6" fmla="*/ 119494 w 1264152"/>
              <a:gd name="connsiteY6" fmla="*/ 716821 h 716821"/>
              <a:gd name="connsiteX7" fmla="*/ 0 w 1264152"/>
              <a:gd name="connsiteY7" fmla="*/ 597327 h 716821"/>
              <a:gd name="connsiteX8" fmla="*/ 0 w 1264152"/>
              <a:gd name="connsiteY8" fmla="*/ 119494 h 716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64152" h="716821">
                <a:moveTo>
                  <a:pt x="0" y="119494"/>
                </a:moveTo>
                <a:cubicBezTo>
                  <a:pt x="0" y="53499"/>
                  <a:pt x="53499" y="0"/>
                  <a:pt x="119494" y="0"/>
                </a:cubicBezTo>
                <a:lnTo>
                  <a:pt x="1144658" y="0"/>
                </a:lnTo>
                <a:cubicBezTo>
                  <a:pt x="1210653" y="0"/>
                  <a:pt x="1264152" y="53499"/>
                  <a:pt x="1264152" y="119494"/>
                </a:cubicBezTo>
                <a:lnTo>
                  <a:pt x="1264152" y="597327"/>
                </a:lnTo>
                <a:cubicBezTo>
                  <a:pt x="1264152" y="663322"/>
                  <a:pt x="1210653" y="716821"/>
                  <a:pt x="1144658" y="716821"/>
                </a:cubicBezTo>
                <a:lnTo>
                  <a:pt x="119494" y="716821"/>
                </a:lnTo>
                <a:cubicBezTo>
                  <a:pt x="53499" y="716821"/>
                  <a:pt x="0" y="663322"/>
                  <a:pt x="0" y="597327"/>
                </a:cubicBezTo>
                <a:lnTo>
                  <a:pt x="0" y="119494"/>
                </a:lnTo>
                <a:close/>
              </a:path>
            </a:pathLst>
          </a:custGeom>
          <a:solidFill>
            <a:schemeClr val="bg2">
              <a:lumMod val="85000"/>
            </a:schemeClr>
          </a:solidFill>
          <a:ln w="25400" cap="flat" cmpd="sng" algn="ctr">
            <a:solidFill>
              <a:srgbClr val="36A7E9"/>
            </a:solidFill>
            <a:prstDash val="solid"/>
          </a:ln>
          <a:effectLst/>
        </p:spPr>
        <p:txBody>
          <a:bodyPr spcFirstLastPara="0" vert="horz" wrap="square" lIns="80719" tIns="80719" rIns="80719" bIns="80719" numCol="1" spcCol="1270" anchor="ctr" anchorCtr="0">
            <a:noAutofit/>
          </a:bodyPr>
          <a:lstStyle/>
          <a:p>
            <a:pPr marL="0" marR="0" lvl="0" indent="0" algn="ctr" defTabSz="533400" eaLnBrk="1" fontAlgn="auto" latinLnBrk="0" hangingPunct="1">
              <a:lnSpc>
                <a:spcPct val="90000"/>
              </a:lnSpc>
              <a:spcBef>
                <a:spcPts val="0"/>
              </a:spcBef>
              <a:spcAft>
                <a:spcPct val="35000"/>
              </a:spcAft>
              <a:buClrTx/>
              <a:buSzTx/>
              <a:buFontTx/>
              <a:buNone/>
              <a:tabLst/>
              <a:defRPr/>
            </a:pPr>
            <a:r>
              <a:rPr kumimoji="0" lang="en-US" sz="1100" b="1" i="0" u="none" strike="noStrike" kern="0" cap="none" spc="0" normalizeH="0" baseline="0" dirty="0" err="1">
                <a:ln>
                  <a:noFill/>
                </a:ln>
                <a:solidFill>
                  <a:schemeClr val="tx2"/>
                </a:solidFill>
                <a:effectLst/>
                <a:uLnTx/>
                <a:uFillTx/>
                <a:latin typeface="Arial" panose="020B0604020202020204" pitchFamily="34" charset="0"/>
                <a:cs typeface="Arial" panose="020B0604020202020204" pitchFamily="34" charset="0"/>
              </a:rPr>
              <a:t>Phân</a:t>
            </a:r>
            <a:r>
              <a:rPr kumimoji="0" lang="en-US" sz="1100" b="1" i="0" u="none" strike="noStrike" kern="0" cap="none" spc="0" normalizeH="0" dirty="0">
                <a:ln>
                  <a:noFill/>
                </a:ln>
                <a:solidFill>
                  <a:schemeClr val="tx2"/>
                </a:solidFill>
                <a:effectLst/>
                <a:uLnTx/>
                <a:uFillTx/>
                <a:latin typeface="Arial" panose="020B0604020202020204" pitchFamily="34" charset="0"/>
                <a:cs typeface="Arial" panose="020B0604020202020204" pitchFamily="34" charset="0"/>
              </a:rPr>
              <a:t> </a:t>
            </a:r>
            <a:r>
              <a:rPr kumimoji="0" lang="en-US" sz="1100" b="1" i="0" u="none" strike="noStrike" kern="0" cap="none" spc="0" normalizeH="0" dirty="0" err="1">
                <a:ln>
                  <a:noFill/>
                </a:ln>
                <a:solidFill>
                  <a:schemeClr val="tx2"/>
                </a:solidFill>
                <a:effectLst/>
                <a:uLnTx/>
                <a:uFillTx/>
                <a:latin typeface="Arial" panose="020B0604020202020204" pitchFamily="34" charset="0"/>
                <a:cs typeface="Arial" panose="020B0604020202020204" pitchFamily="34" charset="0"/>
              </a:rPr>
              <a:t>tích</a:t>
            </a:r>
            <a:r>
              <a:rPr kumimoji="0" lang="en-US" sz="1100" b="1" i="0" u="none" strike="noStrike" kern="0" cap="none" spc="0" normalizeH="0" dirty="0">
                <a:ln>
                  <a:noFill/>
                </a:ln>
                <a:solidFill>
                  <a:schemeClr val="tx2"/>
                </a:solidFill>
                <a:effectLst/>
                <a:uLnTx/>
                <a:uFillTx/>
                <a:latin typeface="Arial" panose="020B0604020202020204" pitchFamily="34" charset="0"/>
                <a:cs typeface="Arial" panose="020B0604020202020204" pitchFamily="34" charset="0"/>
              </a:rPr>
              <a:t> Chi </a:t>
            </a:r>
            <a:r>
              <a:rPr kumimoji="0" lang="en-US" sz="1100" b="1" i="0" u="none" strike="noStrike" kern="0" cap="none" spc="0" normalizeH="0" dirty="0" err="1">
                <a:ln>
                  <a:noFill/>
                </a:ln>
                <a:solidFill>
                  <a:schemeClr val="tx2"/>
                </a:solidFill>
                <a:effectLst/>
                <a:uLnTx/>
                <a:uFillTx/>
                <a:latin typeface="Arial" panose="020B0604020202020204" pitchFamily="34" charset="0"/>
                <a:cs typeface="Arial" panose="020B0604020202020204" pitchFamily="34" charset="0"/>
              </a:rPr>
              <a:t>phí</a:t>
            </a:r>
            <a:r>
              <a:rPr lang="en-US" sz="1100" b="1" kern="0" dirty="0">
                <a:solidFill>
                  <a:schemeClr val="tx2"/>
                </a:solidFill>
                <a:latin typeface="Arial" panose="020B0604020202020204" pitchFamily="34" charset="0"/>
                <a:cs typeface="Arial" panose="020B0604020202020204" pitchFamily="34" charset="0"/>
              </a:rPr>
              <a:t> – </a:t>
            </a:r>
            <a:r>
              <a:rPr lang="en-US" sz="1100" b="1" kern="0" dirty="0" err="1">
                <a:solidFill>
                  <a:schemeClr val="tx2"/>
                </a:solidFill>
                <a:latin typeface="Arial" panose="020B0604020202020204" pitchFamily="34" charset="0"/>
                <a:cs typeface="Arial" panose="020B0604020202020204" pitchFamily="34" charset="0"/>
              </a:rPr>
              <a:t>Lợi</a:t>
            </a:r>
            <a:r>
              <a:rPr lang="en-US" sz="1100" b="1" kern="0" dirty="0">
                <a:solidFill>
                  <a:schemeClr val="tx2"/>
                </a:solidFill>
                <a:latin typeface="Arial" panose="020B0604020202020204" pitchFamily="34" charset="0"/>
                <a:cs typeface="Arial" panose="020B0604020202020204" pitchFamily="34" charset="0"/>
              </a:rPr>
              <a:t> </a:t>
            </a:r>
            <a:r>
              <a:rPr lang="en-US" sz="1100" b="1" kern="0" dirty="0" err="1">
                <a:solidFill>
                  <a:schemeClr val="tx2"/>
                </a:solidFill>
                <a:latin typeface="Arial" panose="020B0604020202020204" pitchFamily="34" charset="0"/>
                <a:cs typeface="Arial" panose="020B0604020202020204" pitchFamily="34" charset="0"/>
              </a:rPr>
              <a:t>ích</a:t>
            </a:r>
            <a:endParaRPr kumimoji="0" lang="en-US" sz="1100" b="1" i="0" u="none" strike="noStrike" kern="0" cap="none" spc="0" normalizeH="0" baseline="0" dirty="0">
              <a:ln>
                <a:noFill/>
              </a:ln>
              <a:solidFill>
                <a:schemeClr val="tx2"/>
              </a:solidFill>
              <a:effectLst/>
              <a:uLnTx/>
              <a:uFillTx/>
              <a:latin typeface="Arial" panose="020B0604020202020204" pitchFamily="34" charset="0"/>
              <a:cs typeface="Arial" panose="020B0604020202020204" pitchFamily="34" charset="0"/>
            </a:endParaRPr>
          </a:p>
        </p:txBody>
      </p:sp>
      <p:sp>
        <p:nvSpPr>
          <p:cNvPr id="49" name="Freihandform 48"/>
          <p:cNvSpPr/>
          <p:nvPr/>
        </p:nvSpPr>
        <p:spPr>
          <a:xfrm>
            <a:off x="1634341" y="3122894"/>
            <a:ext cx="1234608" cy="682603"/>
          </a:xfrm>
          <a:custGeom>
            <a:avLst/>
            <a:gdLst>
              <a:gd name="connsiteX0" fmla="*/ 0 w 1271803"/>
              <a:gd name="connsiteY0" fmla="*/ 119494 h 716821"/>
              <a:gd name="connsiteX1" fmla="*/ 119494 w 1271803"/>
              <a:gd name="connsiteY1" fmla="*/ 0 h 716821"/>
              <a:gd name="connsiteX2" fmla="*/ 1152309 w 1271803"/>
              <a:gd name="connsiteY2" fmla="*/ 0 h 716821"/>
              <a:gd name="connsiteX3" fmla="*/ 1271803 w 1271803"/>
              <a:gd name="connsiteY3" fmla="*/ 119494 h 716821"/>
              <a:gd name="connsiteX4" fmla="*/ 1271803 w 1271803"/>
              <a:gd name="connsiteY4" fmla="*/ 597327 h 716821"/>
              <a:gd name="connsiteX5" fmla="*/ 1152309 w 1271803"/>
              <a:gd name="connsiteY5" fmla="*/ 716821 h 716821"/>
              <a:gd name="connsiteX6" fmla="*/ 119494 w 1271803"/>
              <a:gd name="connsiteY6" fmla="*/ 716821 h 716821"/>
              <a:gd name="connsiteX7" fmla="*/ 0 w 1271803"/>
              <a:gd name="connsiteY7" fmla="*/ 597327 h 716821"/>
              <a:gd name="connsiteX8" fmla="*/ 0 w 1271803"/>
              <a:gd name="connsiteY8" fmla="*/ 119494 h 716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71803" h="716821">
                <a:moveTo>
                  <a:pt x="0" y="119494"/>
                </a:moveTo>
                <a:cubicBezTo>
                  <a:pt x="0" y="53499"/>
                  <a:pt x="53499" y="0"/>
                  <a:pt x="119494" y="0"/>
                </a:cubicBezTo>
                <a:lnTo>
                  <a:pt x="1152309" y="0"/>
                </a:lnTo>
                <a:cubicBezTo>
                  <a:pt x="1218304" y="0"/>
                  <a:pt x="1271803" y="53499"/>
                  <a:pt x="1271803" y="119494"/>
                </a:cubicBezTo>
                <a:lnTo>
                  <a:pt x="1271803" y="597327"/>
                </a:lnTo>
                <a:cubicBezTo>
                  <a:pt x="1271803" y="663322"/>
                  <a:pt x="1218304" y="716821"/>
                  <a:pt x="1152309" y="716821"/>
                </a:cubicBezTo>
                <a:lnTo>
                  <a:pt x="119494" y="716821"/>
                </a:lnTo>
                <a:cubicBezTo>
                  <a:pt x="53499" y="716821"/>
                  <a:pt x="0" y="663322"/>
                  <a:pt x="0" y="597327"/>
                </a:cubicBezTo>
                <a:lnTo>
                  <a:pt x="0" y="119494"/>
                </a:lnTo>
                <a:close/>
              </a:path>
            </a:pathLst>
          </a:custGeom>
          <a:solidFill>
            <a:sysClr val="window" lastClr="FFFFFF">
              <a:hueOff val="0"/>
              <a:satOff val="0"/>
              <a:lumOff val="0"/>
              <a:alphaOff val="0"/>
            </a:sysClr>
          </a:solidFill>
          <a:ln w="38100" cap="flat" cmpd="sng" algn="ctr">
            <a:solidFill>
              <a:schemeClr val="tx2"/>
            </a:solidFill>
            <a:prstDash val="solid"/>
          </a:ln>
          <a:effectLst/>
        </p:spPr>
        <p:txBody>
          <a:bodyPr spcFirstLastPara="0" vert="horz" wrap="square" lIns="80719" tIns="80719" rIns="80719" bIns="80719" numCol="1" spcCol="1270" anchor="ctr" anchorCtr="0">
            <a:noAutofit/>
          </a:bodyPr>
          <a:lstStyle/>
          <a:p>
            <a:pPr marL="0" marR="0" lvl="0" indent="0" algn="ctr" defTabSz="533400" eaLnBrk="1" fontAlgn="auto" latinLnBrk="0" hangingPunct="1">
              <a:lnSpc>
                <a:spcPct val="90000"/>
              </a:lnSpc>
              <a:spcBef>
                <a:spcPts val="0"/>
              </a:spcBef>
              <a:spcAft>
                <a:spcPct val="35000"/>
              </a:spcAft>
              <a:buClrTx/>
              <a:buSzTx/>
              <a:buFontTx/>
              <a:buNone/>
              <a:tabLst/>
              <a:defRPr/>
            </a:pPr>
            <a:r>
              <a:rPr lang="en-US" sz="1100" b="1" kern="0" dirty="0" err="1">
                <a:solidFill>
                  <a:schemeClr val="tx2"/>
                </a:solidFill>
                <a:latin typeface="Arial" panose="020B0604020202020204" pitchFamily="34" charset="0"/>
                <a:cs typeface="Arial" panose="020B0604020202020204" pitchFamily="34" charset="0"/>
              </a:rPr>
              <a:t>Giá</a:t>
            </a:r>
            <a:r>
              <a:rPr lang="en-US" sz="1100" b="1" kern="0" dirty="0">
                <a:solidFill>
                  <a:schemeClr val="tx2"/>
                </a:solidFill>
                <a:latin typeface="Arial" panose="020B0604020202020204" pitchFamily="34" charset="0"/>
                <a:cs typeface="Arial" panose="020B0604020202020204" pitchFamily="34" charset="0"/>
              </a:rPr>
              <a:t> </a:t>
            </a:r>
            <a:r>
              <a:rPr lang="en-US" sz="1100" b="1" kern="0" dirty="0" err="1">
                <a:solidFill>
                  <a:schemeClr val="tx2"/>
                </a:solidFill>
                <a:latin typeface="Arial" panose="020B0604020202020204" pitchFamily="34" charset="0"/>
                <a:cs typeface="Arial" panose="020B0604020202020204" pitchFamily="34" charset="0"/>
              </a:rPr>
              <a:t>trị</a:t>
            </a:r>
            <a:r>
              <a:rPr lang="en-US" sz="1100" b="1" kern="0" dirty="0">
                <a:solidFill>
                  <a:schemeClr val="tx2"/>
                </a:solidFill>
                <a:latin typeface="Arial" panose="020B0604020202020204" pitchFamily="34" charset="0"/>
                <a:cs typeface="Arial" panose="020B0604020202020204" pitchFamily="34" charset="0"/>
              </a:rPr>
              <a:t> </a:t>
            </a:r>
            <a:r>
              <a:rPr lang="en-US" sz="1100" b="1" kern="0" dirty="0" err="1">
                <a:solidFill>
                  <a:schemeClr val="tx2"/>
                </a:solidFill>
                <a:latin typeface="Arial" panose="020B0604020202020204" pitchFamily="34" charset="0"/>
                <a:cs typeface="Arial" panose="020B0604020202020204" pitchFamily="34" charset="0"/>
              </a:rPr>
              <a:t>chuẩn</a:t>
            </a:r>
            <a:r>
              <a:rPr lang="en-US" sz="1100" b="1" kern="0" dirty="0">
                <a:solidFill>
                  <a:schemeClr val="tx2"/>
                </a:solidFill>
                <a:latin typeface="Arial" panose="020B0604020202020204" pitchFamily="34" charset="0"/>
                <a:cs typeface="Arial" panose="020B0604020202020204" pitchFamily="34" charset="0"/>
              </a:rPr>
              <a:t> </a:t>
            </a:r>
            <a:r>
              <a:rPr lang="en-US" sz="1100" b="1" kern="0" dirty="0" err="1">
                <a:solidFill>
                  <a:schemeClr val="tx2"/>
                </a:solidFill>
                <a:latin typeface="Arial" panose="020B0604020202020204" pitchFamily="34" charset="0"/>
                <a:cs typeface="Arial" panose="020B0604020202020204" pitchFamily="34" charset="0"/>
              </a:rPr>
              <a:t>và</a:t>
            </a:r>
            <a:r>
              <a:rPr lang="en-US" sz="1100" b="1" kern="0" dirty="0">
                <a:solidFill>
                  <a:schemeClr val="tx2"/>
                </a:solidFill>
                <a:latin typeface="Arial" panose="020B0604020202020204" pitchFamily="34" charset="0"/>
                <a:cs typeface="Arial" panose="020B0604020202020204" pitchFamily="34" charset="0"/>
              </a:rPr>
              <a:t> </a:t>
            </a:r>
            <a:r>
              <a:rPr lang="en-US" sz="1100" b="1" kern="0" dirty="0" err="1">
                <a:solidFill>
                  <a:schemeClr val="tx2"/>
                </a:solidFill>
                <a:latin typeface="Arial" panose="020B0604020202020204" pitchFamily="34" charset="0"/>
                <a:cs typeface="Arial" panose="020B0604020202020204" pitchFamily="34" charset="0"/>
              </a:rPr>
              <a:t>đánh</a:t>
            </a:r>
            <a:r>
              <a:rPr lang="en-US" sz="1100" b="1" kern="0" dirty="0">
                <a:solidFill>
                  <a:schemeClr val="tx2"/>
                </a:solidFill>
                <a:latin typeface="Arial" panose="020B0604020202020204" pitchFamily="34" charset="0"/>
                <a:cs typeface="Arial" panose="020B0604020202020204" pitchFamily="34" charset="0"/>
              </a:rPr>
              <a:t> </a:t>
            </a:r>
            <a:r>
              <a:rPr lang="en-US" sz="1100" b="1" kern="0" dirty="0" err="1">
                <a:solidFill>
                  <a:schemeClr val="tx2"/>
                </a:solidFill>
                <a:latin typeface="Arial" panose="020B0604020202020204" pitchFamily="34" charset="0"/>
                <a:cs typeface="Arial" panose="020B0604020202020204" pitchFamily="34" charset="0"/>
              </a:rPr>
              <a:t>giá</a:t>
            </a:r>
            <a:r>
              <a:rPr lang="en-US" sz="1100" b="1" kern="0" dirty="0">
                <a:solidFill>
                  <a:schemeClr val="tx2"/>
                </a:solidFill>
                <a:latin typeface="Arial" panose="020B0604020202020204" pitchFamily="34" charset="0"/>
                <a:cs typeface="Arial" panose="020B0604020202020204" pitchFamily="34" charset="0"/>
              </a:rPr>
              <a:t> </a:t>
            </a:r>
            <a:r>
              <a:rPr lang="en-US" sz="1100" b="1" kern="0" dirty="0" err="1">
                <a:solidFill>
                  <a:schemeClr val="tx2"/>
                </a:solidFill>
                <a:latin typeface="Arial" panose="020B0604020202020204" pitchFamily="34" charset="0"/>
                <a:cs typeface="Arial" panose="020B0604020202020204" pitchFamily="34" charset="0"/>
              </a:rPr>
              <a:t>khoảng</a:t>
            </a:r>
            <a:r>
              <a:rPr lang="en-US" sz="1100" b="1" kern="0" dirty="0">
                <a:solidFill>
                  <a:schemeClr val="tx2"/>
                </a:solidFill>
                <a:latin typeface="Arial" panose="020B0604020202020204" pitchFamily="34" charset="0"/>
                <a:cs typeface="Arial" panose="020B0604020202020204" pitchFamily="34" charset="0"/>
              </a:rPr>
              <a:t> </a:t>
            </a:r>
            <a:r>
              <a:rPr lang="en-US" sz="1100" b="1" kern="0" dirty="0" err="1">
                <a:solidFill>
                  <a:schemeClr val="tx2"/>
                </a:solidFill>
                <a:latin typeface="Arial" panose="020B0604020202020204" pitchFamily="34" charset="0"/>
                <a:cs typeface="Arial" panose="020B0604020202020204" pitchFamily="34" charset="0"/>
              </a:rPr>
              <a:t>cách</a:t>
            </a:r>
            <a:r>
              <a:rPr lang="en-US" sz="1100" b="1" kern="0" dirty="0">
                <a:solidFill>
                  <a:schemeClr val="tx2"/>
                </a:solidFill>
                <a:latin typeface="Arial" panose="020B0604020202020204" pitchFamily="34" charset="0"/>
                <a:cs typeface="Arial" panose="020B0604020202020204" pitchFamily="34" charset="0"/>
              </a:rPr>
              <a:t> </a:t>
            </a:r>
            <a:endParaRPr kumimoji="0" lang="en-US" sz="1100" b="1" i="0" u="none" strike="noStrike" kern="0" cap="none" spc="0" normalizeH="0" baseline="0" dirty="0">
              <a:ln>
                <a:noFill/>
              </a:ln>
              <a:solidFill>
                <a:schemeClr val="tx2"/>
              </a:solidFill>
              <a:effectLst/>
              <a:uLnTx/>
              <a:uFillTx/>
              <a:latin typeface="Arial" panose="020B0604020202020204" pitchFamily="34" charset="0"/>
              <a:cs typeface="Arial" panose="020B0604020202020204" pitchFamily="34" charset="0"/>
            </a:endParaRPr>
          </a:p>
        </p:txBody>
      </p:sp>
      <p:sp>
        <p:nvSpPr>
          <p:cNvPr id="50" name="Freihandform 49"/>
          <p:cNvSpPr/>
          <p:nvPr/>
        </p:nvSpPr>
        <p:spPr>
          <a:xfrm>
            <a:off x="3158192" y="2977820"/>
            <a:ext cx="5648034" cy="960683"/>
          </a:xfrm>
          <a:custGeom>
            <a:avLst/>
            <a:gdLst>
              <a:gd name="connsiteX0" fmla="*/ 0 w 1864598"/>
              <a:gd name="connsiteY0" fmla="*/ 0 h 920944"/>
              <a:gd name="connsiteX1" fmla="*/ 1864598 w 1864598"/>
              <a:gd name="connsiteY1" fmla="*/ 0 h 920944"/>
              <a:gd name="connsiteX2" fmla="*/ 1864598 w 1864598"/>
              <a:gd name="connsiteY2" fmla="*/ 920944 h 920944"/>
              <a:gd name="connsiteX3" fmla="*/ 0 w 1864598"/>
              <a:gd name="connsiteY3" fmla="*/ 920944 h 920944"/>
              <a:gd name="connsiteX4" fmla="*/ 0 w 1864598"/>
              <a:gd name="connsiteY4" fmla="*/ 0 h 9209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4598" h="920944">
                <a:moveTo>
                  <a:pt x="0" y="0"/>
                </a:moveTo>
                <a:lnTo>
                  <a:pt x="1864598" y="0"/>
                </a:lnTo>
                <a:lnTo>
                  <a:pt x="1864598" y="920944"/>
                </a:lnTo>
                <a:lnTo>
                  <a:pt x="0" y="920944"/>
                </a:lnTo>
                <a:lnTo>
                  <a:pt x="0" y="0"/>
                </a:lnTo>
                <a:close/>
              </a:path>
            </a:pathLst>
          </a:custGeom>
          <a:noFill/>
          <a:ln>
            <a:noFill/>
          </a:ln>
          <a:effectLst/>
        </p:spPr>
        <p:txBody>
          <a:bodyPr spcFirstLastPara="0" vert="horz" wrap="square" lIns="38100" tIns="0" rIns="38100" bIns="0" numCol="1" spcCol="1270" anchor="ctr" anchorCtr="0">
            <a:noAutofit/>
          </a:bodyPr>
          <a:lstStyle/>
          <a:p>
            <a:pPr lvl="0" defTabSz="711200">
              <a:lnSpc>
                <a:spcPct val="90000"/>
              </a:lnSpc>
              <a:spcBef>
                <a:spcPct val="0"/>
              </a:spcBef>
              <a:spcAft>
                <a:spcPct val="35000"/>
              </a:spcAft>
            </a:pPr>
            <a:r>
              <a:rPr lang="vi-VN" sz="1400" dirty="0">
                <a:solidFill>
                  <a:schemeClr val="bg1"/>
                </a:solidFill>
                <a:cs typeface="Arial" panose="020B0604020202020204" pitchFamily="34" charset="0"/>
              </a:rPr>
              <a:t>Đánh giá khoảng cách về hiệu quả quản lý nguồn tài nguyên và các cơ hội cải thiện quy trình sản xuất bằng cách so sánh dữ liệu với giá trị  chuẩn</a:t>
            </a:r>
            <a:endParaRPr lang="en-US" sz="1400" dirty="0">
              <a:solidFill>
                <a:schemeClr val="bg1"/>
              </a:solidFill>
              <a:latin typeface="Arial" panose="020B0604020202020204" pitchFamily="34" charset="0"/>
              <a:cs typeface="Arial" panose="020B0604020202020204" pitchFamily="34" charset="0"/>
            </a:endParaRPr>
          </a:p>
        </p:txBody>
      </p:sp>
      <p:sp>
        <p:nvSpPr>
          <p:cNvPr id="56" name="Ellipse 55"/>
          <p:cNvSpPr>
            <a:spLocks noChangeArrowheads="1"/>
          </p:cNvSpPr>
          <p:nvPr/>
        </p:nvSpPr>
        <p:spPr bwMode="auto">
          <a:xfrm>
            <a:off x="2745442" y="3005299"/>
            <a:ext cx="252000" cy="252000"/>
          </a:xfrm>
          <a:prstGeom prst="ellipse">
            <a:avLst/>
          </a:prstGeom>
          <a:solidFill>
            <a:srgbClr val="36A7E9"/>
          </a:solidFill>
          <a:ln w="25400" algn="ctr">
            <a:solidFill>
              <a:srgbClr val="36A7E9"/>
            </a:solidFill>
            <a:round/>
            <a:headEnd/>
            <a:tailEnd/>
          </a:ln>
        </p:spPr>
        <p:txBody>
          <a:bodyPr vert="horz" wrap="square" lIns="72000" tIns="0" rIns="0" bIns="0" numCol="1" anchor="ctr"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a:ln>
                  <a:noFill/>
                </a:ln>
                <a:solidFill>
                  <a:srgbClr val="FFFFFF"/>
                </a:solidFill>
                <a:effectLst/>
                <a:uLnTx/>
                <a:uFillTx/>
                <a:latin typeface="Arial" panose="020B0604020202020204" pitchFamily="34" charset="0"/>
                <a:cs typeface="Arial" panose="020B0604020202020204" pitchFamily="34" charset="0"/>
              </a:rPr>
              <a:t>2</a:t>
            </a:r>
            <a:endParaRPr kumimoji="0" lang="en-US" sz="1000" b="1" i="0" u="none" strike="noStrike" kern="0" cap="none" spc="0" normalizeH="0" baseline="0">
              <a:ln>
                <a:noFill/>
              </a:ln>
              <a:solidFill>
                <a:prstClr val="black"/>
              </a:solidFill>
              <a:effectLst/>
              <a:uLnTx/>
              <a:uFillTx/>
              <a:latin typeface="Arial" panose="020B0604020202020204" pitchFamily="34" charset="0"/>
              <a:cs typeface="Arial" panose="020B0604020202020204" pitchFamily="34" charset="0"/>
            </a:endParaRPr>
          </a:p>
        </p:txBody>
      </p:sp>
      <p:sp>
        <p:nvSpPr>
          <p:cNvPr id="44" name="Nach oben gebogener Pfeil 43"/>
          <p:cNvSpPr/>
          <p:nvPr/>
        </p:nvSpPr>
        <p:spPr>
          <a:xfrm rot="5400000">
            <a:off x="792706" y="3029535"/>
            <a:ext cx="488099" cy="666391"/>
          </a:xfrm>
          <a:prstGeom prst="bentUpArrow">
            <a:avLst>
              <a:gd name="adj1" fmla="val 32840"/>
              <a:gd name="adj2" fmla="val 25000"/>
              <a:gd name="adj3" fmla="val 35780"/>
            </a:avLst>
          </a:prstGeom>
          <a:noFill/>
          <a:ln w="38100" cap="flat" cmpd="sng" algn="ctr">
            <a:solidFill>
              <a:srgbClr val="36A7E9"/>
            </a:solidFill>
            <a:prstDash val="solid"/>
          </a:ln>
          <a:effectLst/>
        </p:spPr>
      </p:sp>
      <p:sp>
        <p:nvSpPr>
          <p:cNvPr id="53" name="Freihandform 52"/>
          <p:cNvSpPr/>
          <p:nvPr/>
        </p:nvSpPr>
        <p:spPr>
          <a:xfrm>
            <a:off x="4563531" y="5238270"/>
            <a:ext cx="1162217" cy="691438"/>
          </a:xfrm>
          <a:custGeom>
            <a:avLst/>
            <a:gdLst>
              <a:gd name="connsiteX0" fmla="*/ 0 w 1426692"/>
              <a:gd name="connsiteY0" fmla="*/ 119494 h 716821"/>
              <a:gd name="connsiteX1" fmla="*/ 119494 w 1426692"/>
              <a:gd name="connsiteY1" fmla="*/ 0 h 716821"/>
              <a:gd name="connsiteX2" fmla="*/ 1307198 w 1426692"/>
              <a:gd name="connsiteY2" fmla="*/ 0 h 716821"/>
              <a:gd name="connsiteX3" fmla="*/ 1426692 w 1426692"/>
              <a:gd name="connsiteY3" fmla="*/ 119494 h 716821"/>
              <a:gd name="connsiteX4" fmla="*/ 1426692 w 1426692"/>
              <a:gd name="connsiteY4" fmla="*/ 597327 h 716821"/>
              <a:gd name="connsiteX5" fmla="*/ 1307198 w 1426692"/>
              <a:gd name="connsiteY5" fmla="*/ 716821 h 716821"/>
              <a:gd name="connsiteX6" fmla="*/ 119494 w 1426692"/>
              <a:gd name="connsiteY6" fmla="*/ 716821 h 716821"/>
              <a:gd name="connsiteX7" fmla="*/ 0 w 1426692"/>
              <a:gd name="connsiteY7" fmla="*/ 597327 h 716821"/>
              <a:gd name="connsiteX8" fmla="*/ 0 w 1426692"/>
              <a:gd name="connsiteY8" fmla="*/ 119494 h 716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6692" h="716821">
                <a:moveTo>
                  <a:pt x="0" y="119494"/>
                </a:moveTo>
                <a:cubicBezTo>
                  <a:pt x="0" y="53499"/>
                  <a:pt x="53499" y="0"/>
                  <a:pt x="119494" y="0"/>
                </a:cubicBezTo>
                <a:lnTo>
                  <a:pt x="1307198" y="0"/>
                </a:lnTo>
                <a:cubicBezTo>
                  <a:pt x="1373193" y="0"/>
                  <a:pt x="1426692" y="53499"/>
                  <a:pt x="1426692" y="119494"/>
                </a:cubicBezTo>
                <a:lnTo>
                  <a:pt x="1426692" y="597327"/>
                </a:lnTo>
                <a:cubicBezTo>
                  <a:pt x="1426692" y="663322"/>
                  <a:pt x="1373193" y="716821"/>
                  <a:pt x="1307198" y="716821"/>
                </a:cubicBezTo>
                <a:lnTo>
                  <a:pt x="119494" y="716821"/>
                </a:lnTo>
                <a:cubicBezTo>
                  <a:pt x="53499" y="716821"/>
                  <a:pt x="0" y="663322"/>
                  <a:pt x="0" y="597327"/>
                </a:cubicBezTo>
                <a:lnTo>
                  <a:pt x="0" y="119494"/>
                </a:lnTo>
                <a:close/>
              </a:path>
            </a:pathLst>
          </a:custGeom>
          <a:solidFill>
            <a:sysClr val="window" lastClr="FFFFFF">
              <a:hueOff val="0"/>
              <a:satOff val="0"/>
              <a:lumOff val="0"/>
              <a:alphaOff val="0"/>
            </a:sysClr>
          </a:solidFill>
          <a:ln w="38100" cap="flat" cmpd="sng" algn="ctr">
            <a:solidFill>
              <a:srgbClr val="36A7E9"/>
            </a:solidFill>
            <a:prstDash val="solid"/>
          </a:ln>
          <a:effectLst/>
        </p:spPr>
        <p:txBody>
          <a:bodyPr spcFirstLastPara="0" vert="horz" wrap="square" lIns="80719" tIns="80719" rIns="80719" bIns="80719" numCol="1" spcCol="1270" anchor="ctr" anchorCtr="0">
            <a:noAutofit/>
          </a:bodyPr>
          <a:lstStyle/>
          <a:p>
            <a:pPr lvl="0" algn="ctr" defTabSz="533400">
              <a:lnSpc>
                <a:spcPct val="90000"/>
              </a:lnSpc>
              <a:spcAft>
                <a:spcPct val="35000"/>
              </a:spcAft>
              <a:defRPr/>
            </a:pPr>
            <a:r>
              <a:rPr lang="en-US" sz="1100" b="1" kern="0" dirty="0" err="1">
                <a:solidFill>
                  <a:schemeClr val="tx2"/>
                </a:solidFill>
                <a:latin typeface="Arial" panose="020B0604020202020204" pitchFamily="34" charset="0"/>
                <a:cs typeface="Arial" panose="020B0604020202020204" pitchFamily="34" charset="0"/>
              </a:rPr>
              <a:t>Chiến</a:t>
            </a:r>
            <a:r>
              <a:rPr lang="en-US" sz="1100" b="1" kern="0" dirty="0">
                <a:solidFill>
                  <a:schemeClr val="tx2"/>
                </a:solidFill>
                <a:latin typeface="Arial" panose="020B0604020202020204" pitchFamily="34" charset="0"/>
                <a:cs typeface="Arial" panose="020B0604020202020204" pitchFamily="34" charset="0"/>
              </a:rPr>
              <a:t> </a:t>
            </a:r>
            <a:r>
              <a:rPr lang="en-US" sz="1100" b="1" kern="0" dirty="0" err="1">
                <a:solidFill>
                  <a:schemeClr val="tx2"/>
                </a:solidFill>
                <a:latin typeface="Arial" panose="020B0604020202020204" pitchFamily="34" charset="0"/>
                <a:cs typeface="Arial" panose="020B0604020202020204" pitchFamily="34" charset="0"/>
              </a:rPr>
              <a:t>lược</a:t>
            </a:r>
            <a:r>
              <a:rPr lang="en-US" sz="1100" b="1" kern="0" dirty="0">
                <a:solidFill>
                  <a:schemeClr val="tx2"/>
                </a:solidFill>
                <a:latin typeface="Arial" panose="020B0604020202020204" pitchFamily="34" charset="0"/>
                <a:cs typeface="Arial" panose="020B0604020202020204" pitchFamily="34" charset="0"/>
              </a:rPr>
              <a:t> RECP </a:t>
            </a:r>
          </a:p>
        </p:txBody>
      </p:sp>
      <p:sp>
        <p:nvSpPr>
          <p:cNvPr id="54" name="Freihandform 53"/>
          <p:cNvSpPr/>
          <p:nvPr/>
        </p:nvSpPr>
        <p:spPr>
          <a:xfrm>
            <a:off x="6068244" y="5076871"/>
            <a:ext cx="3012849" cy="1015461"/>
          </a:xfrm>
          <a:custGeom>
            <a:avLst/>
            <a:gdLst>
              <a:gd name="connsiteX0" fmla="*/ 0 w 1724787"/>
              <a:gd name="connsiteY0" fmla="*/ 0 h 920944"/>
              <a:gd name="connsiteX1" fmla="*/ 1724787 w 1724787"/>
              <a:gd name="connsiteY1" fmla="*/ 0 h 920944"/>
              <a:gd name="connsiteX2" fmla="*/ 1724787 w 1724787"/>
              <a:gd name="connsiteY2" fmla="*/ 920944 h 920944"/>
              <a:gd name="connsiteX3" fmla="*/ 0 w 1724787"/>
              <a:gd name="connsiteY3" fmla="*/ 920944 h 920944"/>
              <a:gd name="connsiteX4" fmla="*/ 0 w 1724787"/>
              <a:gd name="connsiteY4" fmla="*/ 0 h 9209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4787" h="920944">
                <a:moveTo>
                  <a:pt x="0" y="0"/>
                </a:moveTo>
                <a:lnTo>
                  <a:pt x="1724787" y="0"/>
                </a:lnTo>
                <a:lnTo>
                  <a:pt x="1724787" y="920944"/>
                </a:lnTo>
                <a:lnTo>
                  <a:pt x="0" y="920944"/>
                </a:lnTo>
                <a:lnTo>
                  <a:pt x="0" y="0"/>
                </a:lnTo>
                <a:close/>
              </a:path>
            </a:pathLst>
          </a:custGeom>
          <a:noFill/>
          <a:ln>
            <a:noFill/>
          </a:ln>
          <a:effectLst/>
        </p:spPr>
        <p:txBody>
          <a:bodyPr spcFirstLastPara="0" vert="horz" wrap="square" lIns="38100" tIns="0" rIns="38100" bIns="0" numCol="1" spcCol="1270" anchor="ctr" anchorCtr="0">
            <a:noAutofit/>
          </a:bodyPr>
          <a:lstStyle/>
          <a:p>
            <a:pPr lvl="0" defTabSz="711200">
              <a:lnSpc>
                <a:spcPct val="90000"/>
              </a:lnSpc>
              <a:spcBef>
                <a:spcPct val="0"/>
              </a:spcBef>
              <a:spcAft>
                <a:spcPct val="35000"/>
              </a:spcAft>
            </a:pPr>
            <a:r>
              <a:rPr lang="en-US" sz="1400" dirty="0" err="1">
                <a:solidFill>
                  <a:schemeClr val="bg1"/>
                </a:solidFill>
                <a:latin typeface="Arial" panose="020B0604020202020204" pitchFamily="34" charset="0"/>
                <a:cs typeface="Arial" panose="020B0604020202020204" pitchFamily="34" charset="0"/>
              </a:rPr>
              <a:t>Thiết</a:t>
            </a:r>
            <a:r>
              <a:rPr lang="en-US" sz="1400" dirty="0">
                <a:solidFill>
                  <a:schemeClr val="bg1"/>
                </a:solidFill>
                <a:latin typeface="Arial" panose="020B0604020202020204" pitchFamily="34" charset="0"/>
                <a:cs typeface="Arial" panose="020B0604020202020204" pitchFamily="34" charset="0"/>
              </a:rPr>
              <a:t> </a:t>
            </a:r>
            <a:r>
              <a:rPr lang="en-US" sz="1400" dirty="0" err="1">
                <a:solidFill>
                  <a:schemeClr val="bg1"/>
                </a:solidFill>
                <a:latin typeface="Arial" panose="020B0604020202020204" pitchFamily="34" charset="0"/>
                <a:cs typeface="Arial" panose="020B0604020202020204" pitchFamily="34" charset="0"/>
              </a:rPr>
              <a:t>kế</a:t>
            </a:r>
            <a:r>
              <a:rPr lang="en-US" sz="1400" dirty="0">
                <a:solidFill>
                  <a:schemeClr val="bg1"/>
                </a:solidFill>
                <a:latin typeface="Arial" panose="020B0604020202020204" pitchFamily="34" charset="0"/>
                <a:cs typeface="Arial" panose="020B0604020202020204" pitchFamily="34" charset="0"/>
              </a:rPr>
              <a:t> </a:t>
            </a:r>
            <a:r>
              <a:rPr lang="en-US" sz="1400" dirty="0" err="1">
                <a:solidFill>
                  <a:schemeClr val="bg1"/>
                </a:solidFill>
                <a:latin typeface="Arial" panose="020B0604020202020204" pitchFamily="34" charset="0"/>
                <a:cs typeface="Arial" panose="020B0604020202020204" pitchFamily="34" charset="0"/>
              </a:rPr>
              <a:t>chiến</a:t>
            </a:r>
            <a:r>
              <a:rPr lang="en-US" sz="1400" dirty="0">
                <a:solidFill>
                  <a:schemeClr val="bg1"/>
                </a:solidFill>
                <a:latin typeface="Arial" panose="020B0604020202020204" pitchFamily="34" charset="0"/>
                <a:cs typeface="Arial" panose="020B0604020202020204" pitchFamily="34" charset="0"/>
              </a:rPr>
              <a:t> </a:t>
            </a:r>
            <a:r>
              <a:rPr lang="en-US" sz="1400" dirty="0" err="1">
                <a:solidFill>
                  <a:schemeClr val="bg1"/>
                </a:solidFill>
                <a:latin typeface="Arial" panose="020B0604020202020204" pitchFamily="34" charset="0"/>
                <a:cs typeface="Arial" panose="020B0604020202020204" pitchFamily="34" charset="0"/>
              </a:rPr>
              <a:t>lược</a:t>
            </a:r>
            <a:r>
              <a:rPr lang="en-US" sz="1400" dirty="0">
                <a:solidFill>
                  <a:schemeClr val="bg1"/>
                </a:solidFill>
                <a:latin typeface="Arial" panose="020B0604020202020204" pitchFamily="34" charset="0"/>
                <a:cs typeface="Arial" panose="020B0604020202020204" pitchFamily="34" charset="0"/>
              </a:rPr>
              <a:t> RECP </a:t>
            </a:r>
            <a:r>
              <a:rPr lang="en-US" sz="1400" dirty="0" err="1">
                <a:solidFill>
                  <a:schemeClr val="bg1"/>
                </a:solidFill>
                <a:latin typeface="Arial" panose="020B0604020202020204" pitchFamily="34" charset="0"/>
                <a:cs typeface="Arial" panose="020B0604020202020204" pitchFamily="34" charset="0"/>
              </a:rPr>
              <a:t>và</a:t>
            </a:r>
            <a:r>
              <a:rPr lang="en-US" sz="1400" dirty="0">
                <a:solidFill>
                  <a:schemeClr val="bg1"/>
                </a:solidFill>
                <a:latin typeface="Arial" panose="020B0604020202020204" pitchFamily="34" charset="0"/>
                <a:cs typeface="Arial" panose="020B0604020202020204" pitchFamily="34" charset="0"/>
              </a:rPr>
              <a:t> </a:t>
            </a:r>
            <a:r>
              <a:rPr lang="en-US" sz="1400" dirty="0" err="1">
                <a:solidFill>
                  <a:schemeClr val="bg1"/>
                </a:solidFill>
                <a:latin typeface="Arial" panose="020B0604020202020204" pitchFamily="34" charset="0"/>
                <a:cs typeface="Arial" panose="020B0604020202020204" pitchFamily="34" charset="0"/>
              </a:rPr>
              <a:t>Kế</a:t>
            </a:r>
            <a:r>
              <a:rPr lang="en-US" sz="1400" dirty="0">
                <a:solidFill>
                  <a:schemeClr val="bg1"/>
                </a:solidFill>
                <a:latin typeface="Arial" panose="020B0604020202020204" pitchFamily="34" charset="0"/>
                <a:cs typeface="Arial" panose="020B0604020202020204" pitchFamily="34" charset="0"/>
              </a:rPr>
              <a:t> </a:t>
            </a:r>
            <a:r>
              <a:rPr lang="en-US" sz="1400" dirty="0" err="1">
                <a:solidFill>
                  <a:schemeClr val="bg1"/>
                </a:solidFill>
                <a:latin typeface="Arial" panose="020B0604020202020204" pitchFamily="34" charset="0"/>
                <a:cs typeface="Arial" panose="020B0604020202020204" pitchFamily="34" charset="0"/>
              </a:rPr>
              <a:t>hoạch</a:t>
            </a:r>
            <a:r>
              <a:rPr lang="en-US" sz="1400" dirty="0">
                <a:solidFill>
                  <a:schemeClr val="bg1"/>
                </a:solidFill>
                <a:latin typeface="Arial" panose="020B0604020202020204" pitchFamily="34" charset="0"/>
                <a:cs typeface="Arial" panose="020B0604020202020204" pitchFamily="34" charset="0"/>
              </a:rPr>
              <a:t> </a:t>
            </a:r>
            <a:r>
              <a:rPr lang="en-US" sz="1400" dirty="0" err="1">
                <a:solidFill>
                  <a:schemeClr val="bg1"/>
                </a:solidFill>
                <a:latin typeface="Arial" panose="020B0604020202020204" pitchFamily="34" charset="0"/>
                <a:cs typeface="Arial" panose="020B0604020202020204" pitchFamily="34" charset="0"/>
              </a:rPr>
              <a:t>truyền</a:t>
            </a:r>
            <a:r>
              <a:rPr lang="en-US" sz="1400" dirty="0">
                <a:solidFill>
                  <a:schemeClr val="bg1"/>
                </a:solidFill>
                <a:latin typeface="Arial" panose="020B0604020202020204" pitchFamily="34" charset="0"/>
                <a:cs typeface="Arial" panose="020B0604020202020204" pitchFamily="34" charset="0"/>
              </a:rPr>
              <a:t> </a:t>
            </a:r>
            <a:r>
              <a:rPr lang="en-US" sz="1400" dirty="0" err="1">
                <a:solidFill>
                  <a:schemeClr val="bg1"/>
                </a:solidFill>
                <a:latin typeface="Arial" panose="020B0604020202020204" pitchFamily="34" charset="0"/>
                <a:cs typeface="Arial" panose="020B0604020202020204" pitchFamily="34" charset="0"/>
              </a:rPr>
              <a:t>thông</a:t>
            </a:r>
            <a:endParaRPr lang="en-US" sz="1400" dirty="0">
              <a:solidFill>
                <a:schemeClr val="bg1"/>
              </a:solidFill>
              <a:latin typeface="Arial" panose="020B0604020202020204" pitchFamily="34" charset="0"/>
              <a:cs typeface="Arial" panose="020B0604020202020204" pitchFamily="34" charset="0"/>
            </a:endParaRPr>
          </a:p>
        </p:txBody>
      </p:sp>
      <p:sp>
        <p:nvSpPr>
          <p:cNvPr id="58" name="Ellipse 24"/>
          <p:cNvSpPr>
            <a:spLocks noChangeArrowheads="1"/>
          </p:cNvSpPr>
          <p:nvPr/>
        </p:nvSpPr>
        <p:spPr bwMode="auto">
          <a:xfrm>
            <a:off x="5605051" y="5110155"/>
            <a:ext cx="252000" cy="252000"/>
          </a:xfrm>
          <a:prstGeom prst="ellipse">
            <a:avLst/>
          </a:prstGeom>
          <a:solidFill>
            <a:schemeClr val="tx2"/>
          </a:solidFill>
          <a:ln w="25400" algn="ctr">
            <a:solidFill>
              <a:srgbClr val="36A7E9"/>
            </a:solidFill>
            <a:round/>
            <a:headEnd/>
            <a:tailEnd/>
          </a:ln>
          <a:effectLst/>
        </p:spPr>
        <p:txBody>
          <a:bodyPr vert="horz" wrap="square" lIns="72000" tIns="0" rIns="0" bIns="0" numCol="1" anchor="ctr"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dirty="0">
                <a:ln>
                  <a:noFill/>
                </a:ln>
                <a:solidFill>
                  <a:prstClr val="white"/>
                </a:solidFill>
                <a:effectLst/>
                <a:uLnTx/>
                <a:uFillTx/>
                <a:latin typeface="Arial" panose="020B0604020202020204" pitchFamily="34" charset="0"/>
                <a:cs typeface="Arial" panose="020B0604020202020204" pitchFamily="34" charset="0"/>
              </a:rPr>
              <a:t>4</a:t>
            </a:r>
          </a:p>
        </p:txBody>
      </p:sp>
      <p:sp>
        <p:nvSpPr>
          <p:cNvPr id="45" name="Nach oben gebogener Pfeil 44"/>
          <p:cNvSpPr/>
          <p:nvPr/>
        </p:nvSpPr>
        <p:spPr>
          <a:xfrm rot="5400000">
            <a:off x="3830954" y="5119839"/>
            <a:ext cx="469027" cy="705892"/>
          </a:xfrm>
          <a:prstGeom prst="bentUpArrow">
            <a:avLst>
              <a:gd name="adj1" fmla="val 32840"/>
              <a:gd name="adj2" fmla="val 25000"/>
              <a:gd name="adj3" fmla="val 35780"/>
            </a:avLst>
          </a:prstGeom>
          <a:noFill/>
          <a:ln w="38100" cap="flat" cmpd="sng" algn="ctr">
            <a:solidFill>
              <a:srgbClr val="36A7E9"/>
            </a:solidFill>
            <a:prstDash val="solid"/>
          </a:ln>
          <a:effectLst/>
        </p:spPr>
      </p:sp>
      <p:sp>
        <p:nvSpPr>
          <p:cNvPr id="28" name="Freihandform 49">
            <a:extLst>
              <a:ext uri="{FF2B5EF4-FFF2-40B4-BE49-F238E27FC236}">
                <a16:creationId xmlns:a16="http://schemas.microsoft.com/office/drawing/2014/main" id="{27089F98-B71E-4943-980B-D2923A8F4F9B}"/>
              </a:ext>
            </a:extLst>
          </p:cNvPr>
          <p:cNvSpPr/>
          <p:nvPr/>
        </p:nvSpPr>
        <p:spPr>
          <a:xfrm>
            <a:off x="1639107" y="2141169"/>
            <a:ext cx="5982828" cy="923146"/>
          </a:xfrm>
          <a:custGeom>
            <a:avLst/>
            <a:gdLst>
              <a:gd name="connsiteX0" fmla="*/ 0 w 1864598"/>
              <a:gd name="connsiteY0" fmla="*/ 0 h 920944"/>
              <a:gd name="connsiteX1" fmla="*/ 1864598 w 1864598"/>
              <a:gd name="connsiteY1" fmla="*/ 0 h 920944"/>
              <a:gd name="connsiteX2" fmla="*/ 1864598 w 1864598"/>
              <a:gd name="connsiteY2" fmla="*/ 920944 h 920944"/>
              <a:gd name="connsiteX3" fmla="*/ 0 w 1864598"/>
              <a:gd name="connsiteY3" fmla="*/ 920944 h 920944"/>
              <a:gd name="connsiteX4" fmla="*/ 0 w 1864598"/>
              <a:gd name="connsiteY4" fmla="*/ 0 h 9209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4598" h="920944">
                <a:moveTo>
                  <a:pt x="0" y="0"/>
                </a:moveTo>
                <a:lnTo>
                  <a:pt x="1864598" y="0"/>
                </a:lnTo>
                <a:lnTo>
                  <a:pt x="1864598" y="920944"/>
                </a:lnTo>
                <a:lnTo>
                  <a:pt x="0" y="920944"/>
                </a:lnTo>
                <a:lnTo>
                  <a:pt x="0" y="0"/>
                </a:lnTo>
                <a:close/>
              </a:path>
            </a:pathLst>
          </a:custGeom>
          <a:noFill/>
          <a:ln>
            <a:noFill/>
          </a:ln>
          <a:effectLst/>
        </p:spPr>
        <p:txBody>
          <a:bodyPr spcFirstLastPara="0" vert="horz" wrap="square" lIns="38100" tIns="0" rIns="38100" bIns="0" numCol="1" spcCol="1270" anchor="ctr" anchorCtr="0">
            <a:noAutofit/>
          </a:bodyPr>
          <a:lstStyle/>
          <a:p>
            <a:pPr lvl="0" defTabSz="711200">
              <a:lnSpc>
                <a:spcPct val="90000"/>
              </a:lnSpc>
              <a:spcBef>
                <a:spcPct val="0"/>
              </a:spcBef>
              <a:spcAft>
                <a:spcPct val="35000"/>
              </a:spcAft>
            </a:pPr>
            <a:r>
              <a:rPr lang="en-US" sz="1400" dirty="0">
                <a:solidFill>
                  <a:schemeClr val="bg1"/>
                </a:solidFill>
                <a:latin typeface="Arial" panose="020B0604020202020204" pitchFamily="34" charset="0"/>
                <a:cs typeface="Arial" panose="020B0604020202020204" pitchFamily="34" charset="0"/>
              </a:rPr>
              <a:t>Thu </a:t>
            </a:r>
            <a:r>
              <a:rPr lang="en-US" sz="1400" dirty="0" err="1">
                <a:solidFill>
                  <a:schemeClr val="bg1"/>
                </a:solidFill>
                <a:latin typeface="Arial" panose="020B0604020202020204" pitchFamily="34" charset="0"/>
                <a:cs typeface="Arial" panose="020B0604020202020204" pitchFamily="34" charset="0"/>
              </a:rPr>
              <a:t>thập</a:t>
            </a:r>
            <a:r>
              <a:rPr lang="en-US" sz="1400" dirty="0">
                <a:solidFill>
                  <a:schemeClr val="bg1"/>
                </a:solidFill>
                <a:latin typeface="Arial" panose="020B0604020202020204" pitchFamily="34" charset="0"/>
                <a:cs typeface="Arial" panose="020B0604020202020204" pitchFamily="34" charset="0"/>
              </a:rPr>
              <a:t> </a:t>
            </a:r>
            <a:r>
              <a:rPr lang="en-US" sz="1400" dirty="0" err="1">
                <a:solidFill>
                  <a:schemeClr val="bg1"/>
                </a:solidFill>
                <a:latin typeface="Arial" panose="020B0604020202020204" pitchFamily="34" charset="0"/>
                <a:cs typeface="Arial" panose="020B0604020202020204" pitchFamily="34" charset="0"/>
              </a:rPr>
              <a:t>dữ</a:t>
            </a:r>
            <a:r>
              <a:rPr lang="en-US" sz="1400" dirty="0">
                <a:solidFill>
                  <a:schemeClr val="bg1"/>
                </a:solidFill>
                <a:latin typeface="Arial" panose="020B0604020202020204" pitchFamily="34" charset="0"/>
                <a:cs typeface="Arial" panose="020B0604020202020204" pitchFamily="34" charset="0"/>
              </a:rPr>
              <a:t> </a:t>
            </a:r>
            <a:r>
              <a:rPr lang="en-US" sz="1400" dirty="0" err="1">
                <a:solidFill>
                  <a:schemeClr val="bg1"/>
                </a:solidFill>
                <a:latin typeface="Arial" panose="020B0604020202020204" pitchFamily="34" charset="0"/>
                <a:cs typeface="Arial" panose="020B0604020202020204" pitchFamily="34" charset="0"/>
              </a:rPr>
              <a:t>liệu</a:t>
            </a:r>
            <a:r>
              <a:rPr lang="en-US" sz="1400" dirty="0">
                <a:solidFill>
                  <a:schemeClr val="bg1"/>
                </a:solidFill>
                <a:latin typeface="Arial" panose="020B0604020202020204" pitchFamily="34" charset="0"/>
                <a:cs typeface="Arial" panose="020B0604020202020204" pitchFamily="34" charset="0"/>
              </a:rPr>
              <a:t> </a:t>
            </a:r>
            <a:r>
              <a:rPr lang="en-US" sz="1400" dirty="0" err="1">
                <a:solidFill>
                  <a:schemeClr val="bg1"/>
                </a:solidFill>
                <a:latin typeface="Arial" panose="020B0604020202020204" pitchFamily="34" charset="0"/>
                <a:cs typeface="Arial" panose="020B0604020202020204" pitchFamily="34" charset="0"/>
              </a:rPr>
              <a:t>của</a:t>
            </a:r>
            <a:r>
              <a:rPr lang="en-US" sz="1400" dirty="0">
                <a:solidFill>
                  <a:schemeClr val="bg1"/>
                </a:solidFill>
                <a:latin typeface="Arial" panose="020B0604020202020204" pitchFamily="34" charset="0"/>
                <a:cs typeface="Arial" panose="020B0604020202020204" pitchFamily="34" charset="0"/>
              </a:rPr>
              <a:t> </a:t>
            </a:r>
            <a:r>
              <a:rPr lang="en-US" sz="1400" dirty="0" err="1">
                <a:solidFill>
                  <a:schemeClr val="bg1"/>
                </a:solidFill>
                <a:latin typeface="Arial" panose="020B0604020202020204" pitchFamily="34" charset="0"/>
                <a:cs typeface="Arial" panose="020B0604020202020204" pitchFamily="34" charset="0"/>
              </a:rPr>
              <a:t>các</a:t>
            </a:r>
            <a:r>
              <a:rPr lang="en-US" sz="1400" dirty="0">
                <a:solidFill>
                  <a:schemeClr val="bg1"/>
                </a:solidFill>
                <a:latin typeface="Arial" panose="020B0604020202020204" pitchFamily="34" charset="0"/>
                <a:cs typeface="Arial" panose="020B0604020202020204" pitchFamily="34" charset="0"/>
              </a:rPr>
              <a:t> DNNVV </a:t>
            </a:r>
            <a:r>
              <a:rPr lang="en-US" sz="1400" dirty="0" err="1">
                <a:solidFill>
                  <a:schemeClr val="bg1"/>
                </a:solidFill>
                <a:latin typeface="Arial" panose="020B0604020202020204" pitchFamily="34" charset="0"/>
                <a:cs typeface="Arial" panose="020B0604020202020204" pitchFamily="34" charset="0"/>
              </a:rPr>
              <a:t>về</a:t>
            </a:r>
            <a:r>
              <a:rPr lang="en-US" sz="1400" dirty="0">
                <a:solidFill>
                  <a:schemeClr val="bg1"/>
                </a:solidFill>
                <a:latin typeface="Arial" panose="020B0604020202020204" pitchFamily="34" charset="0"/>
                <a:cs typeface="Arial" panose="020B0604020202020204" pitchFamily="34" charset="0"/>
              </a:rPr>
              <a:t> </a:t>
            </a:r>
            <a:r>
              <a:rPr lang="en-US" sz="1400" dirty="0" err="1">
                <a:solidFill>
                  <a:schemeClr val="bg1"/>
                </a:solidFill>
                <a:latin typeface="Arial" panose="020B0604020202020204" pitchFamily="34" charset="0"/>
                <a:cs typeface="Arial" panose="020B0604020202020204" pitchFamily="34" charset="0"/>
              </a:rPr>
              <a:t>tiêu</a:t>
            </a:r>
            <a:r>
              <a:rPr lang="en-US" sz="1400" dirty="0">
                <a:solidFill>
                  <a:schemeClr val="bg1"/>
                </a:solidFill>
                <a:latin typeface="Arial" panose="020B0604020202020204" pitchFamily="34" charset="0"/>
                <a:cs typeface="Arial" panose="020B0604020202020204" pitchFamily="34" charset="0"/>
              </a:rPr>
              <a:t> </a:t>
            </a:r>
            <a:r>
              <a:rPr lang="en-US" sz="1400" dirty="0" err="1">
                <a:solidFill>
                  <a:schemeClr val="bg1"/>
                </a:solidFill>
                <a:latin typeface="Arial" panose="020B0604020202020204" pitchFamily="34" charset="0"/>
                <a:cs typeface="Arial" panose="020B0604020202020204" pitchFamily="34" charset="0"/>
              </a:rPr>
              <a:t>thụ</a:t>
            </a:r>
            <a:r>
              <a:rPr lang="en-US" sz="1400" dirty="0">
                <a:solidFill>
                  <a:schemeClr val="bg1"/>
                </a:solidFill>
                <a:latin typeface="Arial" panose="020B0604020202020204" pitchFamily="34" charset="0"/>
                <a:cs typeface="Arial" panose="020B0604020202020204" pitchFamily="34" charset="0"/>
              </a:rPr>
              <a:t> </a:t>
            </a:r>
            <a:r>
              <a:rPr lang="en-US" sz="1400" dirty="0" err="1">
                <a:solidFill>
                  <a:schemeClr val="bg1"/>
                </a:solidFill>
                <a:latin typeface="Arial" panose="020B0604020202020204" pitchFamily="34" charset="0"/>
                <a:cs typeface="Arial" panose="020B0604020202020204" pitchFamily="34" charset="0"/>
              </a:rPr>
              <a:t>năng</a:t>
            </a:r>
            <a:r>
              <a:rPr lang="en-US" sz="1400" dirty="0">
                <a:solidFill>
                  <a:schemeClr val="bg1"/>
                </a:solidFill>
                <a:latin typeface="Arial" panose="020B0604020202020204" pitchFamily="34" charset="0"/>
                <a:cs typeface="Arial" panose="020B0604020202020204" pitchFamily="34" charset="0"/>
              </a:rPr>
              <a:t> </a:t>
            </a:r>
            <a:r>
              <a:rPr lang="en-US" sz="1400" dirty="0" err="1">
                <a:solidFill>
                  <a:schemeClr val="bg1"/>
                </a:solidFill>
                <a:latin typeface="Arial" panose="020B0604020202020204" pitchFamily="34" charset="0"/>
                <a:cs typeface="Arial" panose="020B0604020202020204" pitchFamily="34" charset="0"/>
              </a:rPr>
              <a:t>lượng</a:t>
            </a:r>
            <a:r>
              <a:rPr lang="en-US" sz="1400" dirty="0">
                <a:solidFill>
                  <a:schemeClr val="bg1"/>
                </a:solidFill>
                <a:latin typeface="Arial" panose="020B0604020202020204" pitchFamily="34" charset="0"/>
                <a:cs typeface="Arial" panose="020B0604020202020204" pitchFamily="34" charset="0"/>
              </a:rPr>
              <a:t>, </a:t>
            </a:r>
            <a:r>
              <a:rPr lang="en-US" sz="1400" dirty="0" err="1">
                <a:solidFill>
                  <a:schemeClr val="bg1"/>
                </a:solidFill>
                <a:latin typeface="Arial" panose="020B0604020202020204" pitchFamily="34" charset="0"/>
                <a:cs typeface="Arial" panose="020B0604020202020204" pitchFamily="34" charset="0"/>
              </a:rPr>
              <a:t>nước</a:t>
            </a:r>
            <a:r>
              <a:rPr lang="en-US" sz="1400" dirty="0">
                <a:solidFill>
                  <a:schemeClr val="bg1"/>
                </a:solidFill>
                <a:latin typeface="Arial" panose="020B0604020202020204" pitchFamily="34" charset="0"/>
                <a:cs typeface="Arial" panose="020B0604020202020204" pitchFamily="34" charset="0"/>
              </a:rPr>
              <a:t> </a:t>
            </a:r>
            <a:r>
              <a:rPr lang="en-US" sz="1400" dirty="0" err="1">
                <a:solidFill>
                  <a:schemeClr val="bg1"/>
                </a:solidFill>
                <a:latin typeface="Arial" panose="020B0604020202020204" pitchFamily="34" charset="0"/>
                <a:cs typeface="Arial" panose="020B0604020202020204" pitchFamily="34" charset="0"/>
              </a:rPr>
              <a:t>và</a:t>
            </a:r>
            <a:r>
              <a:rPr lang="en-US" sz="1400" dirty="0">
                <a:solidFill>
                  <a:schemeClr val="bg1"/>
                </a:solidFill>
                <a:latin typeface="Arial" panose="020B0604020202020204" pitchFamily="34" charset="0"/>
                <a:cs typeface="Arial" panose="020B0604020202020204" pitchFamily="34" charset="0"/>
              </a:rPr>
              <a:t> </a:t>
            </a:r>
            <a:r>
              <a:rPr lang="en-US" sz="1400" dirty="0" err="1">
                <a:solidFill>
                  <a:schemeClr val="bg1"/>
                </a:solidFill>
                <a:latin typeface="Arial" panose="020B0604020202020204" pitchFamily="34" charset="0"/>
                <a:cs typeface="Arial" panose="020B0604020202020204" pitchFamily="34" charset="0"/>
              </a:rPr>
              <a:t>chất</a:t>
            </a:r>
            <a:r>
              <a:rPr lang="en-US" sz="1400" dirty="0">
                <a:solidFill>
                  <a:schemeClr val="bg1"/>
                </a:solidFill>
                <a:latin typeface="Arial" panose="020B0604020202020204" pitchFamily="34" charset="0"/>
                <a:cs typeface="Arial" panose="020B0604020202020204" pitchFamily="34" charset="0"/>
              </a:rPr>
              <a:t> </a:t>
            </a:r>
            <a:r>
              <a:rPr lang="en-US" sz="1400" dirty="0" err="1">
                <a:solidFill>
                  <a:schemeClr val="bg1"/>
                </a:solidFill>
                <a:latin typeface="Arial" panose="020B0604020202020204" pitchFamily="34" charset="0"/>
                <a:cs typeface="Arial" panose="020B0604020202020204" pitchFamily="34" charset="0"/>
              </a:rPr>
              <a:t>thải</a:t>
            </a:r>
            <a:endParaRPr lang="en-US" sz="1400" dirty="0">
              <a:solidFill>
                <a:schemeClr val="bg1"/>
              </a:solidFill>
              <a:latin typeface="Arial" panose="020B0604020202020204" pitchFamily="34" charset="0"/>
              <a:cs typeface="Arial" panose="020B0604020202020204" pitchFamily="34" charset="0"/>
            </a:endParaRPr>
          </a:p>
        </p:txBody>
      </p:sp>
      <p:sp>
        <p:nvSpPr>
          <p:cNvPr id="30" name="Title 1"/>
          <p:cNvSpPr>
            <a:spLocks noGrp="1"/>
          </p:cNvSpPr>
          <p:nvPr>
            <p:ph type="title"/>
          </p:nvPr>
        </p:nvSpPr>
        <p:spPr>
          <a:xfrm>
            <a:off x="389544" y="380143"/>
            <a:ext cx="8643938" cy="538162"/>
          </a:xfrm>
        </p:spPr>
        <p:txBody>
          <a:bodyPr/>
          <a:lstStyle/>
          <a:p>
            <a:r>
              <a:rPr lang="en-US" dirty="0" err="1"/>
              <a:t>Tư</a:t>
            </a:r>
            <a:r>
              <a:rPr lang="en-US" dirty="0"/>
              <a:t> </a:t>
            </a:r>
            <a:r>
              <a:rPr lang="en-US" dirty="0" err="1"/>
              <a:t>vấn</a:t>
            </a:r>
            <a:r>
              <a:rPr lang="en-US" dirty="0"/>
              <a:t> </a:t>
            </a:r>
            <a:r>
              <a:rPr lang="en-US" dirty="0" err="1"/>
              <a:t>trực</a:t>
            </a:r>
            <a:r>
              <a:rPr lang="en-US" dirty="0"/>
              <a:t> </a:t>
            </a:r>
            <a:r>
              <a:rPr lang="en-US" dirty="0" err="1"/>
              <a:t>tiếp</a:t>
            </a:r>
            <a:r>
              <a:rPr lang="en-US" dirty="0"/>
              <a:t> </a:t>
            </a:r>
            <a:r>
              <a:rPr lang="en-US" dirty="0" err="1"/>
              <a:t>tại</a:t>
            </a:r>
            <a:r>
              <a:rPr lang="en-US" dirty="0"/>
              <a:t> </a:t>
            </a:r>
            <a:r>
              <a:rPr lang="en-US" dirty="0" err="1"/>
              <a:t>doanh</a:t>
            </a:r>
            <a:r>
              <a:rPr lang="en-US" dirty="0"/>
              <a:t> </a:t>
            </a:r>
            <a:r>
              <a:rPr lang="en-US" dirty="0" err="1"/>
              <a:t>nghiệp</a:t>
            </a:r>
            <a:endParaRPr lang="en-US" dirty="0"/>
          </a:p>
        </p:txBody>
      </p:sp>
      <p:sp>
        <p:nvSpPr>
          <p:cNvPr id="10" name="TextBox 9"/>
          <p:cNvSpPr txBox="1"/>
          <p:nvPr/>
        </p:nvSpPr>
        <p:spPr>
          <a:xfrm>
            <a:off x="389544" y="1199653"/>
            <a:ext cx="7271677" cy="830997"/>
          </a:xfrm>
          <a:prstGeom prst="rect">
            <a:avLst/>
          </a:prstGeom>
          <a:solidFill>
            <a:schemeClr val="tx2">
              <a:lumMod val="20000"/>
              <a:lumOff val="80000"/>
            </a:schemeClr>
          </a:solidFill>
          <a:effectLst/>
        </p:spPr>
        <p:txBody>
          <a:bodyPr wrap="square" rtlCol="0">
            <a:spAutoFit/>
          </a:bodyPr>
          <a:lstStyle/>
          <a:p>
            <a:r>
              <a:rPr lang="vi-VN" sz="1600" i="1" dirty="0"/>
              <a:t>Các giá trị chuẩn một cách hiệu quả liên quan đến sản xuất chất thải, năng lượng và sử dụng nước được xác định ở cấp độ nhà máy, sử dụng mẫu đại diện của các DNNVV hoặc các mục tiêu riêng của nhà máy</a:t>
            </a:r>
            <a:endParaRPr lang="en-GB" sz="1600" i="1" dirty="0"/>
          </a:p>
        </p:txBody>
      </p:sp>
      <p:pic>
        <p:nvPicPr>
          <p:cNvPr id="29" name="Picture 28">
            <a:extLst>
              <a:ext uri="{FF2B5EF4-FFF2-40B4-BE49-F238E27FC236}">
                <a16:creationId xmlns:a16="http://schemas.microsoft.com/office/drawing/2014/main" id="{8BDA6DF1-E9E5-1941-9B0B-976B5C98E1D5}"/>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661221" y="365125"/>
            <a:ext cx="1029194" cy="1101765"/>
          </a:xfrm>
          <a:prstGeom prst="rect">
            <a:avLst/>
          </a:prstGeom>
        </p:spPr>
      </p:pic>
    </p:spTree>
    <p:extLst>
      <p:ext uri="{BB962C8B-B14F-4D97-AF65-F5344CB8AC3E}">
        <p14:creationId xmlns:p14="http://schemas.microsoft.com/office/powerpoint/2010/main" val="2323006700"/>
      </p:ext>
    </p:extLst>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306388" y="1192112"/>
            <a:ext cx="8285162" cy="4476307"/>
          </a:xfrm>
        </p:spPr>
        <p:txBody>
          <a:bodyPr/>
          <a:lstStyle/>
          <a:p>
            <a:pPr>
              <a:buClr>
                <a:srgbClr val="007CA8"/>
              </a:buClr>
            </a:pPr>
            <a:r>
              <a:rPr lang="fr-FR" dirty="0" err="1"/>
              <a:t>Phương</a:t>
            </a:r>
            <a:r>
              <a:rPr lang="fr-FR" dirty="0"/>
              <a:t> </a:t>
            </a:r>
            <a:r>
              <a:rPr lang="fr-FR" dirty="0" err="1"/>
              <a:t>pháp</a:t>
            </a:r>
            <a:r>
              <a:rPr lang="fr-FR" dirty="0"/>
              <a:t> RECP </a:t>
            </a:r>
            <a:r>
              <a:rPr lang="fr-FR" dirty="0" err="1"/>
              <a:t>được</a:t>
            </a:r>
            <a:r>
              <a:rPr lang="fr-FR" dirty="0"/>
              <a:t> </a:t>
            </a:r>
            <a:r>
              <a:rPr lang="fr-FR" dirty="0" err="1"/>
              <a:t>dựa</a:t>
            </a:r>
            <a:r>
              <a:rPr lang="fr-FR" dirty="0"/>
              <a:t> </a:t>
            </a:r>
            <a:r>
              <a:rPr lang="fr-FR" dirty="0" err="1"/>
              <a:t>trên</a:t>
            </a:r>
            <a:r>
              <a:rPr lang="fr-FR" dirty="0"/>
              <a:t> </a:t>
            </a:r>
            <a:r>
              <a:rPr lang="fr-FR" dirty="0" err="1"/>
              <a:t>công</a:t>
            </a:r>
            <a:r>
              <a:rPr lang="fr-FR" dirty="0"/>
              <a:t> </a:t>
            </a:r>
            <a:r>
              <a:rPr lang="fr-FR" dirty="0" err="1"/>
              <a:t>cụ</a:t>
            </a:r>
            <a:r>
              <a:rPr lang="fr-FR" dirty="0"/>
              <a:t> Excel </a:t>
            </a:r>
            <a:r>
              <a:rPr lang="fr-FR" dirty="0" err="1"/>
              <a:t>Tool</a:t>
            </a:r>
            <a:r>
              <a:rPr lang="fr-FR" dirty="0"/>
              <a:t>.</a:t>
            </a:r>
          </a:p>
          <a:p>
            <a:pPr>
              <a:spcBef>
                <a:spcPts val="0"/>
              </a:spcBef>
              <a:spcAft>
                <a:spcPts val="0"/>
              </a:spcAft>
              <a:buClr>
                <a:srgbClr val="007CA8"/>
              </a:buClr>
            </a:pPr>
            <a:endParaRPr lang="fr-FR" sz="800" b="1" dirty="0"/>
          </a:p>
        </p:txBody>
      </p:sp>
      <p:sp>
        <p:nvSpPr>
          <p:cNvPr id="7" name="Titel 1"/>
          <p:cNvSpPr>
            <a:spLocks noGrp="1"/>
          </p:cNvSpPr>
          <p:nvPr>
            <p:ph type="title"/>
          </p:nvPr>
        </p:nvSpPr>
        <p:spPr>
          <a:xfrm>
            <a:off x="342927" y="543829"/>
            <a:ext cx="8644319" cy="538603"/>
          </a:xfrm>
        </p:spPr>
        <p:txBody>
          <a:bodyPr/>
          <a:lstStyle/>
          <a:p>
            <a:pPr marL="266700" indent="-266700"/>
            <a:r>
              <a:rPr lang="de-DE" sz="2800" dirty="0"/>
              <a:t>Cách thức hoạt động?</a:t>
            </a:r>
          </a:p>
        </p:txBody>
      </p:sp>
      <p:sp>
        <p:nvSpPr>
          <p:cNvPr id="6" name="Inhaltsplatzhalter 2"/>
          <p:cNvSpPr txBox="1">
            <a:spLocks/>
          </p:cNvSpPr>
          <p:nvPr/>
        </p:nvSpPr>
        <p:spPr bwMode="auto">
          <a:xfrm>
            <a:off x="640964" y="1756190"/>
            <a:ext cx="7950586" cy="3816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0" marR="0" indent="0" algn="l" defTabSz="914400" rtl="0" eaLnBrk="1" fontAlgn="base" latinLnBrk="0" hangingPunct="1">
              <a:lnSpc>
                <a:spcPct val="100000"/>
              </a:lnSpc>
              <a:spcBef>
                <a:spcPts val="400"/>
              </a:spcBef>
              <a:spcAft>
                <a:spcPts val="800"/>
              </a:spcAft>
              <a:buClr>
                <a:srgbClr val="C80F0F"/>
              </a:buClr>
              <a:buSzTx/>
              <a:buFontTx/>
              <a:buNone/>
              <a:tabLst>
                <a:tab pos="2190750" algn="l"/>
              </a:tabLst>
              <a:defRPr lang="de-DE" sz="1800" baseline="0" noProof="0">
                <a:solidFill>
                  <a:schemeClr val="tx2"/>
                </a:solidFill>
                <a:latin typeface="+mn-lt"/>
                <a:ea typeface="+mn-ea"/>
                <a:cs typeface="+mn-cs"/>
              </a:defRPr>
            </a:lvl1pPr>
            <a:lvl2pPr marL="360000" indent="-360000" algn="l" rtl="0" eaLnBrk="1" fontAlgn="base" hangingPunct="1">
              <a:spcBef>
                <a:spcPts val="400"/>
              </a:spcBef>
              <a:spcAft>
                <a:spcPts val="800"/>
              </a:spcAft>
              <a:buClr>
                <a:srgbClr val="C80F0F"/>
              </a:buClr>
              <a:buFont typeface="Arial" pitchFamily="34" charset="0"/>
              <a:buChar char="•"/>
              <a:tabLst>
                <a:tab pos="2190750" algn="l"/>
              </a:tabLst>
              <a:defRPr lang="de-DE" sz="1800" noProof="0">
                <a:solidFill>
                  <a:schemeClr val="tx2"/>
                </a:solidFill>
                <a:latin typeface="+mn-lt"/>
              </a:defRPr>
            </a:lvl2pPr>
            <a:lvl3pPr marL="720000" indent="-360000" algn="l" rtl="0" eaLnBrk="1" fontAlgn="base" hangingPunct="1">
              <a:spcBef>
                <a:spcPts val="400"/>
              </a:spcBef>
              <a:spcAft>
                <a:spcPts val="800"/>
              </a:spcAft>
              <a:buClr>
                <a:schemeClr val="tx2"/>
              </a:buClr>
              <a:buFont typeface="Arial" pitchFamily="34" charset="0"/>
              <a:buChar char="•"/>
              <a:tabLst>
                <a:tab pos="2190750" algn="l"/>
              </a:tabLst>
              <a:defRPr lang="de-DE" sz="1800" noProof="0">
                <a:solidFill>
                  <a:schemeClr val="tx2"/>
                </a:solidFill>
                <a:latin typeface="+mn-lt"/>
              </a:defRPr>
            </a:lvl3pPr>
            <a:lvl4pPr marL="1080000" indent="-360000" algn="l" rtl="0" eaLnBrk="1" fontAlgn="base" hangingPunct="1">
              <a:spcBef>
                <a:spcPts val="400"/>
              </a:spcBef>
              <a:spcAft>
                <a:spcPts val="800"/>
              </a:spcAft>
              <a:buClr>
                <a:schemeClr val="tx2"/>
              </a:buClr>
              <a:buFont typeface="Arial" pitchFamily="34" charset="0"/>
              <a:buChar char="•"/>
              <a:tabLst>
                <a:tab pos="2190750" algn="l"/>
              </a:tabLst>
              <a:defRPr lang="de-DE" sz="1800" baseline="0" noProof="0">
                <a:solidFill>
                  <a:schemeClr val="tx2"/>
                </a:solidFill>
                <a:latin typeface="+mn-lt"/>
              </a:defRPr>
            </a:lvl4pPr>
            <a:lvl5pPr marL="144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5pPr>
            <a:lvl6pPr marL="180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6pPr>
            <a:lvl7pPr marL="216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7pPr>
            <a:lvl8pPr marL="252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8pPr>
            <a:lvl9pPr marL="288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9pPr>
          </a:lstStyle>
          <a:p>
            <a:pPr marL="0" marR="0" lvl="0" indent="0" algn="l" defTabSz="914400" rtl="0" eaLnBrk="1" fontAlgn="base" latinLnBrk="0" hangingPunct="1">
              <a:lnSpc>
                <a:spcPct val="100000"/>
              </a:lnSpc>
              <a:spcBef>
                <a:spcPts val="400"/>
              </a:spcBef>
              <a:spcAft>
                <a:spcPts val="800"/>
              </a:spcAft>
              <a:buClr>
                <a:srgbClr val="007CA8"/>
              </a:buClr>
              <a:buSzTx/>
              <a:buFontTx/>
              <a:buNone/>
              <a:tabLst>
                <a:tab pos="2190750" algn="l"/>
              </a:tabLst>
              <a:defRPr/>
            </a:pPr>
            <a:r>
              <a:rPr kumimoji="0" lang="en-GB" sz="1800" b="1" i="0" u="none" strike="noStrike" kern="0" cap="none" spc="0" normalizeH="0" baseline="0" noProof="0" dirty="0" err="1">
                <a:ln>
                  <a:noFill/>
                </a:ln>
                <a:solidFill>
                  <a:schemeClr val="tx1"/>
                </a:solidFill>
                <a:effectLst/>
                <a:uLnTx/>
                <a:uFillTx/>
                <a:latin typeface="Arial"/>
                <a:ea typeface="+mn-ea"/>
                <a:cs typeface="+mn-cs"/>
              </a:rPr>
              <a:t>Bảng</a:t>
            </a:r>
            <a:r>
              <a:rPr kumimoji="0" lang="en-GB" sz="1800" b="1" i="0" u="none" strike="noStrike" kern="0" cap="none" spc="0" normalizeH="0" noProof="0" dirty="0">
                <a:ln>
                  <a:noFill/>
                </a:ln>
                <a:solidFill>
                  <a:schemeClr val="tx1"/>
                </a:solidFill>
                <a:effectLst/>
                <a:uLnTx/>
                <a:uFillTx/>
                <a:latin typeface="Arial"/>
                <a:ea typeface="+mn-ea"/>
                <a:cs typeface="+mn-cs"/>
              </a:rPr>
              <a:t> </a:t>
            </a:r>
            <a:r>
              <a:rPr kumimoji="0" lang="en-GB" sz="1800" b="1" i="0" u="none" strike="noStrike" kern="0" cap="none" spc="0" normalizeH="0" baseline="0" noProof="0" dirty="0">
                <a:ln>
                  <a:noFill/>
                </a:ln>
                <a:solidFill>
                  <a:schemeClr val="tx1"/>
                </a:solidFill>
                <a:effectLst/>
                <a:uLnTx/>
                <a:uFillTx/>
                <a:latin typeface="Arial"/>
                <a:ea typeface="+mn-ea"/>
                <a:cs typeface="+mn-cs"/>
              </a:rPr>
              <a:t>Excel </a:t>
            </a:r>
            <a:r>
              <a:rPr kumimoji="0" lang="en-GB" sz="1800" b="0" i="0" u="none" strike="noStrike" kern="0" cap="none" spc="0" normalizeH="0" baseline="0" noProof="0" dirty="0" err="1">
                <a:ln>
                  <a:noFill/>
                </a:ln>
                <a:solidFill>
                  <a:schemeClr val="tx1"/>
                </a:solidFill>
                <a:effectLst/>
                <a:uLnTx/>
                <a:uFillTx/>
                <a:latin typeface="Arial"/>
                <a:ea typeface="+mn-ea"/>
                <a:cs typeface="+mn-cs"/>
              </a:rPr>
              <a:t>để</a:t>
            </a:r>
            <a:r>
              <a:rPr kumimoji="0" lang="en-GB" sz="1800" b="0" i="0" u="none" strike="noStrike" kern="0" cap="none" spc="0" normalizeH="0" baseline="0" noProof="0" dirty="0">
                <a:ln>
                  <a:noFill/>
                </a:ln>
                <a:solidFill>
                  <a:schemeClr val="tx1"/>
                </a:solidFill>
                <a:effectLst/>
                <a:uLnTx/>
                <a:uFillTx/>
                <a:latin typeface="Arial"/>
                <a:ea typeface="+mn-ea"/>
                <a:cs typeface="+mn-cs"/>
              </a:rPr>
              <a:t> </a:t>
            </a:r>
            <a:r>
              <a:rPr kumimoji="0" lang="en-GB" sz="1800" b="0" i="0" u="none" strike="noStrike" kern="0" cap="none" spc="0" normalizeH="0" baseline="0" noProof="0" dirty="0" err="1">
                <a:ln>
                  <a:noFill/>
                </a:ln>
                <a:solidFill>
                  <a:schemeClr val="tx1"/>
                </a:solidFill>
                <a:effectLst/>
                <a:uLnTx/>
                <a:uFillTx/>
                <a:latin typeface="Arial"/>
                <a:ea typeface="+mn-ea"/>
                <a:cs typeface="+mn-cs"/>
              </a:rPr>
              <a:t>đánh</a:t>
            </a:r>
            <a:r>
              <a:rPr kumimoji="0" lang="en-GB" sz="1800" b="0" i="0" u="none" strike="noStrike" kern="0" cap="none" spc="0" normalizeH="0" noProof="0" dirty="0">
                <a:ln>
                  <a:noFill/>
                </a:ln>
                <a:solidFill>
                  <a:schemeClr val="tx1"/>
                </a:solidFill>
                <a:effectLst/>
                <a:uLnTx/>
                <a:uFillTx/>
                <a:latin typeface="Arial"/>
                <a:ea typeface="+mn-ea"/>
                <a:cs typeface="+mn-cs"/>
              </a:rPr>
              <a:t> </a:t>
            </a:r>
            <a:r>
              <a:rPr kumimoji="0" lang="en-GB" sz="1800" b="0" i="0" u="none" strike="noStrike" kern="0" cap="none" spc="0" normalizeH="0" noProof="0" dirty="0" err="1">
                <a:ln>
                  <a:noFill/>
                </a:ln>
                <a:solidFill>
                  <a:schemeClr val="tx1"/>
                </a:solidFill>
                <a:effectLst/>
                <a:uLnTx/>
                <a:uFillTx/>
                <a:latin typeface="Arial"/>
                <a:ea typeface="+mn-ea"/>
                <a:cs typeface="+mn-cs"/>
              </a:rPr>
              <a:t>giá</a:t>
            </a:r>
            <a:r>
              <a:rPr kumimoji="0" lang="en-GB" sz="1800" b="0" i="0" u="none" strike="noStrike" kern="0" cap="none" spc="0" normalizeH="0" noProof="0" dirty="0">
                <a:ln>
                  <a:noFill/>
                </a:ln>
                <a:solidFill>
                  <a:schemeClr val="tx1"/>
                </a:solidFill>
                <a:effectLst/>
                <a:uLnTx/>
                <a:uFillTx/>
                <a:latin typeface="Arial"/>
                <a:ea typeface="+mn-ea"/>
                <a:cs typeface="+mn-cs"/>
              </a:rPr>
              <a:t> </a:t>
            </a:r>
            <a:r>
              <a:rPr kumimoji="0" lang="en-GB" sz="1800" b="0" i="0" u="none" strike="noStrike" kern="0" cap="none" spc="0" normalizeH="0" noProof="0" dirty="0" err="1">
                <a:ln>
                  <a:noFill/>
                </a:ln>
                <a:solidFill>
                  <a:schemeClr val="tx1"/>
                </a:solidFill>
                <a:effectLst/>
                <a:uLnTx/>
                <a:uFillTx/>
                <a:latin typeface="Arial"/>
                <a:ea typeface="+mn-ea"/>
                <a:cs typeface="+mn-cs"/>
              </a:rPr>
              <a:t>công</a:t>
            </a:r>
            <a:r>
              <a:rPr kumimoji="0" lang="en-GB" sz="1800" b="0" i="0" u="none" strike="noStrike" kern="0" cap="none" spc="0" normalizeH="0" noProof="0" dirty="0">
                <a:ln>
                  <a:noFill/>
                </a:ln>
                <a:solidFill>
                  <a:schemeClr val="tx1"/>
                </a:solidFill>
                <a:effectLst/>
                <a:uLnTx/>
                <a:uFillTx/>
                <a:latin typeface="Arial"/>
                <a:ea typeface="+mn-ea"/>
                <a:cs typeface="+mn-cs"/>
              </a:rPr>
              <a:t> ty</a:t>
            </a:r>
            <a:r>
              <a:rPr kumimoji="0" lang="en-GB" sz="1800" b="0" i="0" u="none" strike="noStrike" kern="0" cap="none" spc="0" normalizeH="0" baseline="0" noProof="0" dirty="0">
                <a:ln>
                  <a:noFill/>
                </a:ln>
                <a:solidFill>
                  <a:schemeClr val="tx1"/>
                </a:solidFill>
                <a:effectLst/>
                <a:uLnTx/>
                <a:uFillTx/>
                <a:latin typeface="Arial"/>
                <a:ea typeface="+mn-ea"/>
                <a:cs typeface="+mn-cs"/>
              </a:rPr>
              <a:t>:</a:t>
            </a:r>
          </a:p>
          <a:p>
            <a:pPr marL="285750" marR="0" lvl="0" indent="-285750" algn="l" defTabSz="914400" rtl="0" eaLnBrk="1" fontAlgn="base" latinLnBrk="0" hangingPunct="1">
              <a:lnSpc>
                <a:spcPct val="100000"/>
              </a:lnSpc>
              <a:spcBef>
                <a:spcPts val="400"/>
              </a:spcBef>
              <a:spcAft>
                <a:spcPts val="800"/>
              </a:spcAft>
              <a:buClr>
                <a:srgbClr val="007CA8"/>
              </a:buClr>
              <a:buSzTx/>
              <a:buFont typeface="Arial" panose="020B0604020202020204" pitchFamily="34" charset="0"/>
              <a:buChar char="•"/>
              <a:tabLst>
                <a:tab pos="2190750" algn="l"/>
              </a:tabLst>
              <a:defRPr/>
            </a:pPr>
            <a:r>
              <a:rPr kumimoji="0" lang="en-GB" sz="1800" b="0" i="0" u="none" strike="noStrike" kern="0" cap="none" spc="0" normalizeH="0" baseline="0" noProof="0" dirty="0" err="1">
                <a:ln>
                  <a:noFill/>
                </a:ln>
                <a:solidFill>
                  <a:schemeClr val="tx1"/>
                </a:solidFill>
                <a:effectLst/>
                <a:uLnTx/>
                <a:uFillTx/>
                <a:latin typeface="Arial"/>
                <a:ea typeface="+mn-ea"/>
                <a:cs typeface="+mn-cs"/>
              </a:rPr>
              <a:t>Bảng</a:t>
            </a:r>
            <a:r>
              <a:rPr kumimoji="0" lang="en-GB" sz="1800" b="0" i="0" u="none" strike="noStrike" kern="0" cap="none" spc="0" normalizeH="0" noProof="0" dirty="0">
                <a:ln>
                  <a:noFill/>
                </a:ln>
                <a:solidFill>
                  <a:schemeClr val="tx1"/>
                </a:solidFill>
                <a:effectLst/>
                <a:uLnTx/>
                <a:uFillTx/>
                <a:latin typeface="Arial"/>
                <a:ea typeface="+mn-ea"/>
                <a:cs typeface="+mn-cs"/>
              </a:rPr>
              <a:t> </a:t>
            </a:r>
            <a:r>
              <a:rPr lang="en-GB" kern="0" noProof="0" dirty="0">
                <a:solidFill>
                  <a:schemeClr val="tx1"/>
                </a:solidFill>
                <a:latin typeface="Arial"/>
              </a:rPr>
              <a:t>Excel </a:t>
            </a:r>
            <a:r>
              <a:rPr lang="en-GB" kern="0" dirty="0" err="1">
                <a:solidFill>
                  <a:schemeClr val="tx1"/>
                </a:solidFill>
                <a:latin typeface="Arial"/>
              </a:rPr>
              <a:t>riêng</a:t>
            </a:r>
            <a:r>
              <a:rPr lang="en-GB" kern="0" dirty="0">
                <a:solidFill>
                  <a:schemeClr val="tx1"/>
                </a:solidFill>
                <a:latin typeface="Arial"/>
              </a:rPr>
              <a:t> </a:t>
            </a:r>
            <a:r>
              <a:rPr lang="en-GB" kern="0" dirty="0" err="1">
                <a:solidFill>
                  <a:schemeClr val="tx1"/>
                </a:solidFill>
                <a:latin typeface="Arial"/>
              </a:rPr>
              <a:t>cho</a:t>
            </a:r>
            <a:r>
              <a:rPr lang="en-GB" kern="0" dirty="0">
                <a:solidFill>
                  <a:schemeClr val="tx1"/>
                </a:solidFill>
                <a:latin typeface="Arial"/>
              </a:rPr>
              <a:t> </a:t>
            </a:r>
            <a:r>
              <a:rPr lang="en-GB" kern="0" dirty="0" err="1">
                <a:solidFill>
                  <a:schemeClr val="tx1"/>
                </a:solidFill>
                <a:latin typeface="Arial"/>
              </a:rPr>
              <a:t>từng</a:t>
            </a:r>
            <a:r>
              <a:rPr lang="en-GB" kern="0" dirty="0">
                <a:solidFill>
                  <a:schemeClr val="tx1"/>
                </a:solidFill>
                <a:latin typeface="Arial"/>
              </a:rPr>
              <a:t> </a:t>
            </a:r>
            <a:r>
              <a:rPr lang="en-GB" kern="0" dirty="0" err="1">
                <a:solidFill>
                  <a:schemeClr val="tx1"/>
                </a:solidFill>
                <a:latin typeface="Arial"/>
              </a:rPr>
              <a:t>bước</a:t>
            </a:r>
            <a:r>
              <a:rPr lang="en-GB" kern="0" dirty="0">
                <a:solidFill>
                  <a:schemeClr val="tx1"/>
                </a:solidFill>
                <a:latin typeface="Arial"/>
              </a:rPr>
              <a:t> </a:t>
            </a:r>
            <a:r>
              <a:rPr lang="en-GB" kern="0" dirty="0" err="1">
                <a:solidFill>
                  <a:schemeClr val="tx1"/>
                </a:solidFill>
                <a:latin typeface="Arial"/>
              </a:rPr>
              <a:t>của</a:t>
            </a:r>
            <a:r>
              <a:rPr lang="en-GB" kern="0" dirty="0">
                <a:solidFill>
                  <a:schemeClr val="tx1"/>
                </a:solidFill>
                <a:latin typeface="Arial"/>
              </a:rPr>
              <a:t> </a:t>
            </a:r>
            <a:r>
              <a:rPr lang="en-GB" kern="0" dirty="0" err="1">
                <a:solidFill>
                  <a:schemeClr val="tx1"/>
                </a:solidFill>
                <a:latin typeface="Arial"/>
              </a:rPr>
              <a:t>Phương</a:t>
            </a:r>
            <a:r>
              <a:rPr lang="en-GB" kern="0" dirty="0">
                <a:solidFill>
                  <a:schemeClr val="tx1"/>
                </a:solidFill>
                <a:latin typeface="Arial"/>
              </a:rPr>
              <a:t> </a:t>
            </a:r>
            <a:r>
              <a:rPr lang="en-GB" kern="0" dirty="0" err="1">
                <a:solidFill>
                  <a:schemeClr val="tx1"/>
                </a:solidFill>
                <a:latin typeface="Arial"/>
              </a:rPr>
              <a:t>pháp</a:t>
            </a:r>
            <a:r>
              <a:rPr kumimoji="0" lang="en-GB" sz="1800" b="0" i="0" u="none" strike="noStrike" kern="0" cap="none" spc="0" normalizeH="0" baseline="0" noProof="0" dirty="0">
                <a:ln>
                  <a:noFill/>
                </a:ln>
                <a:solidFill>
                  <a:schemeClr val="tx1"/>
                </a:solidFill>
                <a:effectLst/>
                <a:uLnTx/>
                <a:uFillTx/>
                <a:latin typeface="Arial"/>
                <a:ea typeface="+mn-ea"/>
                <a:cs typeface="+mn-cs"/>
              </a:rPr>
              <a:t> RECP;</a:t>
            </a:r>
          </a:p>
          <a:p>
            <a:pPr marL="285750" lvl="0" indent="-285750">
              <a:buClr>
                <a:srgbClr val="007CA8"/>
              </a:buClr>
              <a:buFont typeface="Arial" panose="020B0604020202020204" pitchFamily="34" charset="0"/>
              <a:buChar char="•"/>
              <a:defRPr/>
            </a:pPr>
            <a:r>
              <a:rPr lang="vi-VN" kern="0" dirty="0">
                <a:solidFill>
                  <a:schemeClr val="tx1"/>
                </a:solidFill>
                <a:latin typeface="Arial"/>
              </a:rPr>
              <a:t>Cơ hội để phân tích Chi phí-Lợi ích - </a:t>
            </a:r>
            <a:r>
              <a:rPr lang="en-US" u="sng" kern="0" dirty="0">
                <a:solidFill>
                  <a:schemeClr val="tx1"/>
                </a:solidFill>
                <a:latin typeface="Arial"/>
              </a:rPr>
              <a:t>C</a:t>
            </a:r>
            <a:r>
              <a:rPr lang="vi-VN" u="sng" kern="0" dirty="0">
                <a:solidFill>
                  <a:schemeClr val="tx1"/>
                </a:solidFill>
                <a:latin typeface="Arial"/>
              </a:rPr>
              <a:t>hi phí và tỷ lệ chiết khấu</a:t>
            </a:r>
            <a:r>
              <a:rPr lang="vi-VN" kern="0" dirty="0">
                <a:solidFill>
                  <a:schemeClr val="tx1"/>
                </a:solidFill>
                <a:latin typeface="Arial"/>
              </a:rPr>
              <a:t> được tính toán tự động</a:t>
            </a:r>
            <a:r>
              <a:rPr kumimoji="0" lang="en-GB" sz="1800" b="0" i="0" u="none" strike="noStrike" kern="0" cap="none" spc="0" normalizeH="0" baseline="0" noProof="0" dirty="0">
                <a:ln>
                  <a:noFill/>
                </a:ln>
                <a:solidFill>
                  <a:schemeClr val="tx1"/>
                </a:solidFill>
                <a:effectLst/>
                <a:uLnTx/>
                <a:uFillTx/>
                <a:latin typeface="Arial"/>
                <a:ea typeface="+mn-ea"/>
                <a:cs typeface="+mn-cs"/>
              </a:rPr>
              <a:t>;</a:t>
            </a:r>
          </a:p>
          <a:p>
            <a:pPr marL="285750" lvl="0" indent="-285750">
              <a:buClr>
                <a:srgbClr val="007CA8"/>
              </a:buClr>
              <a:buFont typeface="Arial" panose="020B0604020202020204" pitchFamily="34" charset="0"/>
              <a:buChar char="•"/>
              <a:defRPr/>
            </a:pPr>
            <a:r>
              <a:rPr lang="vi-VN" kern="0" dirty="0">
                <a:solidFill>
                  <a:schemeClr val="tx1"/>
                </a:solidFill>
                <a:latin typeface="Arial"/>
              </a:rPr>
              <a:t>Hướng dẫn cụ thể được bao gồm trong công cụ</a:t>
            </a:r>
            <a:r>
              <a:rPr kumimoji="0" lang="en-GB" sz="1800" b="0" i="0" u="none" strike="noStrike" kern="0" cap="none" spc="0" normalizeH="0" baseline="0" noProof="0" dirty="0">
                <a:ln>
                  <a:noFill/>
                </a:ln>
                <a:solidFill>
                  <a:schemeClr val="tx1"/>
                </a:solidFill>
                <a:effectLst/>
                <a:uLnTx/>
                <a:uFillTx/>
                <a:latin typeface="Arial"/>
                <a:ea typeface="+mn-ea"/>
                <a:cs typeface="+mn-cs"/>
              </a:rPr>
              <a:t>.</a:t>
            </a:r>
          </a:p>
          <a:p>
            <a:pPr marL="0" marR="0" lvl="0" indent="0" algn="l" defTabSz="914400" rtl="0" eaLnBrk="1" fontAlgn="base" latinLnBrk="0" hangingPunct="1">
              <a:lnSpc>
                <a:spcPct val="100000"/>
              </a:lnSpc>
              <a:spcBef>
                <a:spcPts val="400"/>
              </a:spcBef>
              <a:spcAft>
                <a:spcPts val="800"/>
              </a:spcAft>
              <a:buClr>
                <a:srgbClr val="007CA8"/>
              </a:buClr>
              <a:buSzTx/>
              <a:buFontTx/>
              <a:buNone/>
              <a:tabLst>
                <a:tab pos="2190750" algn="l"/>
              </a:tabLst>
              <a:defRPr/>
            </a:pPr>
            <a:endParaRPr kumimoji="0" lang="en-GB" sz="1100" b="0" i="0" u="none" strike="noStrike" kern="0" cap="none" spc="0" normalizeH="0" baseline="0" noProof="0" dirty="0">
              <a:ln>
                <a:noFill/>
              </a:ln>
              <a:solidFill>
                <a:schemeClr val="tx1"/>
              </a:solidFill>
              <a:effectLst/>
              <a:uLnTx/>
              <a:uFillTx/>
              <a:latin typeface="Arial"/>
            </a:endParaRPr>
          </a:p>
          <a:p>
            <a:pPr marL="0" marR="0" lvl="0" indent="0" algn="l" defTabSz="914400" rtl="0" eaLnBrk="1" fontAlgn="base" latinLnBrk="0" hangingPunct="1">
              <a:lnSpc>
                <a:spcPct val="100000"/>
              </a:lnSpc>
              <a:spcBef>
                <a:spcPts val="400"/>
              </a:spcBef>
              <a:spcAft>
                <a:spcPts val="800"/>
              </a:spcAft>
              <a:buClr>
                <a:srgbClr val="007CA8"/>
              </a:buClr>
              <a:buSzTx/>
              <a:buFontTx/>
              <a:buNone/>
              <a:tabLst>
                <a:tab pos="2190750" algn="l"/>
              </a:tabLst>
              <a:defRPr/>
            </a:pPr>
            <a:endParaRPr lang="en-GB" sz="1100" kern="0" dirty="0">
              <a:solidFill>
                <a:schemeClr val="tx1"/>
              </a:solidFill>
              <a:latin typeface="Arial"/>
            </a:endParaRPr>
          </a:p>
          <a:p>
            <a:pPr marL="0" marR="0" lvl="0" indent="0" algn="l" defTabSz="914400" rtl="0" eaLnBrk="1" fontAlgn="base" latinLnBrk="0" hangingPunct="1">
              <a:lnSpc>
                <a:spcPct val="100000"/>
              </a:lnSpc>
              <a:spcBef>
                <a:spcPts val="400"/>
              </a:spcBef>
              <a:spcAft>
                <a:spcPts val="800"/>
              </a:spcAft>
              <a:buClr>
                <a:srgbClr val="007CA8"/>
              </a:buClr>
              <a:buSzTx/>
              <a:buFontTx/>
              <a:buNone/>
              <a:tabLst>
                <a:tab pos="2190750" algn="l"/>
              </a:tabLst>
              <a:defRPr/>
            </a:pPr>
            <a:endParaRPr kumimoji="0" lang="en-GB" sz="1100" b="0" i="0" u="none" strike="noStrike" kern="0" cap="none" spc="0" normalizeH="0" baseline="0" noProof="0" dirty="0">
              <a:ln>
                <a:noFill/>
              </a:ln>
              <a:solidFill>
                <a:schemeClr val="tx1"/>
              </a:solidFill>
              <a:effectLst/>
              <a:uLnTx/>
              <a:uFillTx/>
              <a:latin typeface="Arial"/>
            </a:endParaRPr>
          </a:p>
          <a:p>
            <a:pPr marL="0" marR="0" lvl="0" indent="0" algn="l" defTabSz="914400" rtl="0" eaLnBrk="1" fontAlgn="base" latinLnBrk="0" hangingPunct="1">
              <a:lnSpc>
                <a:spcPct val="100000"/>
              </a:lnSpc>
              <a:spcBef>
                <a:spcPts val="400"/>
              </a:spcBef>
              <a:spcAft>
                <a:spcPts val="800"/>
              </a:spcAft>
              <a:buClr>
                <a:srgbClr val="007CA8"/>
              </a:buClr>
              <a:buSzTx/>
              <a:buFontTx/>
              <a:buNone/>
              <a:tabLst>
                <a:tab pos="2190750" algn="l"/>
              </a:tabLst>
              <a:defRPr/>
            </a:pPr>
            <a:endParaRPr lang="en-GB" sz="1100" kern="0" dirty="0">
              <a:solidFill>
                <a:schemeClr val="tx1"/>
              </a:solidFill>
              <a:latin typeface="Arial"/>
            </a:endParaRPr>
          </a:p>
          <a:p>
            <a:pPr marL="0" marR="0" lvl="0" indent="0" algn="l" defTabSz="914400" rtl="0" eaLnBrk="1" fontAlgn="base" latinLnBrk="0" hangingPunct="1">
              <a:lnSpc>
                <a:spcPct val="100000"/>
              </a:lnSpc>
              <a:spcBef>
                <a:spcPts val="400"/>
              </a:spcBef>
              <a:spcAft>
                <a:spcPts val="800"/>
              </a:spcAft>
              <a:buClr>
                <a:srgbClr val="007CA8"/>
              </a:buClr>
              <a:buSzTx/>
              <a:buFontTx/>
              <a:buNone/>
              <a:tabLst>
                <a:tab pos="2190750" algn="l"/>
              </a:tabLst>
              <a:defRPr/>
            </a:pPr>
            <a:endParaRPr kumimoji="0" lang="en-GB" sz="1100" b="0" i="0" u="none" strike="noStrike" kern="0" cap="none" spc="0" normalizeH="0" baseline="0" noProof="0" dirty="0">
              <a:ln>
                <a:noFill/>
              </a:ln>
              <a:solidFill>
                <a:schemeClr val="tx1"/>
              </a:solidFill>
              <a:effectLst/>
              <a:uLnTx/>
              <a:uFillTx/>
              <a:latin typeface="Arial"/>
            </a:endParaRPr>
          </a:p>
          <a:p>
            <a:pPr marL="0" marR="0" lvl="0" indent="0" algn="l" defTabSz="914400" rtl="0" eaLnBrk="1" fontAlgn="base" latinLnBrk="0" hangingPunct="1">
              <a:lnSpc>
                <a:spcPct val="100000"/>
              </a:lnSpc>
              <a:spcBef>
                <a:spcPts val="400"/>
              </a:spcBef>
              <a:spcAft>
                <a:spcPts val="800"/>
              </a:spcAft>
              <a:buClr>
                <a:srgbClr val="007CA8"/>
              </a:buClr>
              <a:buSzTx/>
              <a:buFontTx/>
              <a:buNone/>
              <a:tabLst>
                <a:tab pos="2190750" algn="l"/>
              </a:tabLst>
              <a:defRPr/>
            </a:pPr>
            <a:endParaRPr kumimoji="0" lang="en-GB" sz="1800" b="1" i="0" u="none" strike="noStrike" kern="0" cap="none" spc="0" normalizeH="0" baseline="0" noProof="0" dirty="0">
              <a:ln>
                <a:noFill/>
              </a:ln>
              <a:effectLst/>
              <a:uLnTx/>
              <a:uFillTx/>
              <a:latin typeface="Arial"/>
              <a:ea typeface="+mn-ea"/>
              <a:cs typeface="+mn-cs"/>
            </a:endParaRPr>
          </a:p>
          <a:p>
            <a:pPr marL="0" marR="0" lvl="0" indent="0" algn="l" defTabSz="914400" rtl="0" eaLnBrk="1" fontAlgn="base" latinLnBrk="0" hangingPunct="1">
              <a:lnSpc>
                <a:spcPct val="100000"/>
              </a:lnSpc>
              <a:spcBef>
                <a:spcPts val="400"/>
              </a:spcBef>
              <a:spcAft>
                <a:spcPts val="800"/>
              </a:spcAft>
              <a:buClr>
                <a:srgbClr val="007CA8"/>
              </a:buClr>
              <a:buSzTx/>
              <a:buFontTx/>
              <a:buNone/>
              <a:tabLst>
                <a:tab pos="2190750" algn="l"/>
              </a:tabLst>
              <a:defRPr/>
            </a:pPr>
            <a:r>
              <a:rPr kumimoji="0" lang="en-GB" sz="1800" b="1" i="0" u="none" strike="noStrike" kern="0" cap="none" spc="0" normalizeH="0" baseline="0" noProof="0" dirty="0" err="1">
                <a:ln>
                  <a:noFill/>
                </a:ln>
                <a:effectLst/>
                <a:uLnTx/>
                <a:uFillTx/>
                <a:latin typeface="Arial"/>
                <a:ea typeface="+mn-ea"/>
                <a:cs typeface="+mn-cs"/>
              </a:rPr>
              <a:t>Chúng</a:t>
            </a:r>
            <a:r>
              <a:rPr kumimoji="0" lang="en-GB" sz="1800" b="1" i="0" u="none" strike="noStrike" kern="0" cap="none" spc="0" normalizeH="0" noProof="0" dirty="0">
                <a:ln>
                  <a:noFill/>
                </a:ln>
                <a:effectLst/>
                <a:uLnTx/>
                <a:uFillTx/>
                <a:latin typeface="Arial"/>
                <a:ea typeface="+mn-ea"/>
                <a:cs typeface="+mn-cs"/>
              </a:rPr>
              <a:t> </a:t>
            </a:r>
            <a:r>
              <a:rPr kumimoji="0" lang="en-GB" sz="1800" b="1" i="0" u="none" strike="noStrike" kern="0" cap="none" spc="0" normalizeH="0" noProof="0" dirty="0" err="1">
                <a:ln>
                  <a:noFill/>
                </a:ln>
                <a:effectLst/>
                <a:uLnTx/>
                <a:uFillTx/>
                <a:latin typeface="Arial"/>
                <a:ea typeface="+mn-ea"/>
                <a:cs typeface="+mn-cs"/>
              </a:rPr>
              <a:t>tôi</a:t>
            </a:r>
            <a:r>
              <a:rPr kumimoji="0" lang="en-GB" sz="1800" b="1" i="0" u="none" strike="noStrike" kern="0" cap="none" spc="0" normalizeH="0" noProof="0" dirty="0">
                <a:ln>
                  <a:noFill/>
                </a:ln>
                <a:effectLst/>
                <a:uLnTx/>
                <a:uFillTx/>
                <a:latin typeface="Arial"/>
                <a:ea typeface="+mn-ea"/>
                <a:cs typeface="+mn-cs"/>
              </a:rPr>
              <a:t> </a:t>
            </a:r>
            <a:r>
              <a:rPr kumimoji="0" lang="en-GB" sz="1800" b="1" i="0" u="none" strike="noStrike" kern="0" cap="none" spc="0" normalizeH="0" noProof="0" dirty="0" err="1">
                <a:ln>
                  <a:noFill/>
                </a:ln>
                <a:effectLst/>
                <a:uLnTx/>
                <a:uFillTx/>
                <a:latin typeface="Arial"/>
                <a:ea typeface="+mn-ea"/>
                <a:cs typeface="+mn-cs"/>
              </a:rPr>
              <a:t>sẽ</a:t>
            </a:r>
            <a:r>
              <a:rPr kumimoji="0" lang="en-GB" sz="1800" b="1" i="0" u="none" strike="noStrike" kern="0" cap="none" spc="0" normalizeH="0" noProof="0" dirty="0">
                <a:ln>
                  <a:noFill/>
                </a:ln>
                <a:effectLst/>
                <a:uLnTx/>
                <a:uFillTx/>
                <a:latin typeface="Arial"/>
                <a:ea typeface="+mn-ea"/>
                <a:cs typeface="+mn-cs"/>
              </a:rPr>
              <a:t> </a:t>
            </a:r>
            <a:r>
              <a:rPr kumimoji="0" lang="en-GB" sz="1800" b="1" i="0" u="none" strike="noStrike" kern="0" cap="none" spc="0" normalizeH="0" noProof="0" dirty="0" err="1">
                <a:ln>
                  <a:noFill/>
                </a:ln>
                <a:effectLst/>
                <a:uLnTx/>
                <a:uFillTx/>
                <a:latin typeface="Arial"/>
                <a:ea typeface="+mn-ea"/>
                <a:cs typeface="+mn-cs"/>
              </a:rPr>
              <a:t>hướng</a:t>
            </a:r>
            <a:r>
              <a:rPr kumimoji="0" lang="en-GB" sz="1800" b="1" i="0" u="none" strike="noStrike" kern="0" cap="none" spc="0" normalizeH="0" noProof="0" dirty="0">
                <a:ln>
                  <a:noFill/>
                </a:ln>
                <a:effectLst/>
                <a:uLnTx/>
                <a:uFillTx/>
                <a:latin typeface="Arial"/>
                <a:ea typeface="+mn-ea"/>
                <a:cs typeface="+mn-cs"/>
              </a:rPr>
              <a:t> </a:t>
            </a:r>
            <a:r>
              <a:rPr kumimoji="0" lang="en-GB" sz="1800" b="1" i="0" u="none" strike="noStrike" kern="0" cap="none" spc="0" normalizeH="0" noProof="0" dirty="0" err="1">
                <a:ln>
                  <a:noFill/>
                </a:ln>
                <a:effectLst/>
                <a:uLnTx/>
                <a:uFillTx/>
                <a:latin typeface="Arial"/>
                <a:ea typeface="+mn-ea"/>
                <a:cs typeface="+mn-cs"/>
              </a:rPr>
              <a:t>dẫn</a:t>
            </a:r>
            <a:r>
              <a:rPr kumimoji="0" lang="en-GB" sz="1800" b="1" i="0" u="none" strike="noStrike" kern="0" cap="none" spc="0" normalizeH="0" noProof="0" dirty="0">
                <a:ln>
                  <a:noFill/>
                </a:ln>
                <a:effectLst/>
                <a:uLnTx/>
                <a:uFillTx/>
                <a:latin typeface="Arial"/>
                <a:ea typeface="+mn-ea"/>
                <a:cs typeface="+mn-cs"/>
              </a:rPr>
              <a:t> </a:t>
            </a:r>
            <a:r>
              <a:rPr kumimoji="0" lang="en-GB" sz="1800" b="1" i="0" u="none" strike="noStrike" kern="0" cap="none" spc="0" normalizeH="0" noProof="0" dirty="0" err="1">
                <a:ln>
                  <a:noFill/>
                </a:ln>
                <a:effectLst/>
                <a:uLnTx/>
                <a:uFillTx/>
                <a:latin typeface="Arial"/>
                <a:ea typeface="+mn-ea"/>
                <a:cs typeface="+mn-cs"/>
              </a:rPr>
              <a:t>cách</a:t>
            </a:r>
            <a:r>
              <a:rPr kumimoji="0" lang="en-GB" sz="1800" b="1" i="0" u="none" strike="noStrike" kern="0" cap="none" spc="0" normalizeH="0" noProof="0" dirty="0">
                <a:ln>
                  <a:noFill/>
                </a:ln>
                <a:effectLst/>
                <a:uLnTx/>
                <a:uFillTx/>
                <a:latin typeface="Arial"/>
                <a:ea typeface="+mn-ea"/>
                <a:cs typeface="+mn-cs"/>
              </a:rPr>
              <a:t> </a:t>
            </a:r>
            <a:r>
              <a:rPr kumimoji="0" lang="en-GB" sz="1800" b="1" i="0" u="none" strike="noStrike" kern="0" cap="none" spc="0" normalizeH="0" noProof="0" dirty="0" err="1">
                <a:ln>
                  <a:noFill/>
                </a:ln>
                <a:effectLst/>
                <a:uLnTx/>
                <a:uFillTx/>
                <a:latin typeface="Arial"/>
                <a:ea typeface="+mn-ea"/>
                <a:cs typeface="+mn-cs"/>
              </a:rPr>
              <a:t>sử</a:t>
            </a:r>
            <a:r>
              <a:rPr kumimoji="0" lang="en-GB" sz="1800" b="1" i="0" u="none" strike="noStrike" kern="0" cap="none" spc="0" normalizeH="0" noProof="0" dirty="0">
                <a:ln>
                  <a:noFill/>
                </a:ln>
                <a:effectLst/>
                <a:uLnTx/>
                <a:uFillTx/>
                <a:latin typeface="Arial"/>
                <a:ea typeface="+mn-ea"/>
                <a:cs typeface="+mn-cs"/>
              </a:rPr>
              <a:t> </a:t>
            </a:r>
            <a:r>
              <a:rPr lang="en-GB" b="1" kern="0" dirty="0" err="1">
                <a:latin typeface="Arial"/>
              </a:rPr>
              <a:t>dụng</a:t>
            </a:r>
            <a:r>
              <a:rPr lang="en-GB" b="1" kern="0" dirty="0">
                <a:latin typeface="Arial"/>
              </a:rPr>
              <a:t> </a:t>
            </a:r>
            <a:r>
              <a:rPr lang="en-GB" b="1" kern="0" dirty="0" err="1">
                <a:latin typeface="Arial"/>
              </a:rPr>
              <a:t>Bảng</a:t>
            </a:r>
            <a:r>
              <a:rPr kumimoji="0" lang="en-GB" sz="1800" b="1" i="0" u="none" strike="noStrike" kern="0" cap="none" spc="0" normalizeH="0" baseline="0" noProof="0" dirty="0">
                <a:ln>
                  <a:noFill/>
                </a:ln>
                <a:effectLst/>
                <a:uLnTx/>
                <a:uFillTx/>
                <a:latin typeface="Arial"/>
                <a:ea typeface="+mn-ea"/>
                <a:cs typeface="+mn-cs"/>
              </a:rPr>
              <a:t> Excel </a:t>
            </a:r>
            <a:r>
              <a:rPr kumimoji="0" lang="en-GB" sz="1800" b="1" i="0" u="none" strike="noStrike" kern="0" cap="none" spc="0" normalizeH="0" baseline="0" noProof="0" dirty="0" err="1">
                <a:ln>
                  <a:noFill/>
                </a:ln>
                <a:effectLst/>
                <a:uLnTx/>
                <a:uFillTx/>
                <a:latin typeface="Arial"/>
                <a:ea typeface="+mn-ea"/>
                <a:cs typeface="+mn-cs"/>
              </a:rPr>
              <a:t>trong</a:t>
            </a:r>
            <a:r>
              <a:rPr kumimoji="0" lang="en-GB" sz="1800" b="1" i="0" u="none" strike="noStrike" kern="0" cap="none" spc="0" normalizeH="0" baseline="0" noProof="0" dirty="0">
                <a:ln>
                  <a:noFill/>
                </a:ln>
                <a:effectLst/>
                <a:uLnTx/>
                <a:uFillTx/>
                <a:latin typeface="Arial"/>
                <a:ea typeface="+mn-ea"/>
                <a:cs typeface="+mn-cs"/>
              </a:rPr>
              <a:t> </a:t>
            </a:r>
            <a:r>
              <a:rPr kumimoji="0" lang="en-GB" sz="1800" b="1" i="0" u="none" strike="noStrike" kern="0" cap="none" spc="0" normalizeH="0" baseline="0" noProof="0" dirty="0" err="1">
                <a:ln>
                  <a:noFill/>
                </a:ln>
                <a:effectLst/>
                <a:uLnTx/>
                <a:uFillTx/>
                <a:latin typeface="Arial"/>
                <a:ea typeface="+mn-ea"/>
                <a:cs typeface="+mn-cs"/>
              </a:rPr>
              <a:t>khóa</a:t>
            </a:r>
            <a:r>
              <a:rPr kumimoji="0" lang="en-GB" sz="1800" b="1" i="0" u="none" strike="noStrike" kern="0" cap="none" spc="0" normalizeH="0" noProof="0" dirty="0">
                <a:ln>
                  <a:noFill/>
                </a:ln>
                <a:effectLst/>
                <a:uLnTx/>
                <a:uFillTx/>
                <a:latin typeface="Arial"/>
                <a:ea typeface="+mn-ea"/>
                <a:cs typeface="+mn-cs"/>
              </a:rPr>
              <a:t> </a:t>
            </a:r>
            <a:r>
              <a:rPr kumimoji="0" lang="en-GB" sz="1800" b="1" i="0" u="none" strike="noStrike" kern="0" cap="none" spc="0" normalizeH="0" noProof="0" dirty="0" err="1">
                <a:ln>
                  <a:noFill/>
                </a:ln>
                <a:effectLst/>
                <a:uLnTx/>
                <a:uFillTx/>
                <a:latin typeface="Arial"/>
                <a:ea typeface="+mn-ea"/>
                <a:cs typeface="+mn-cs"/>
              </a:rPr>
              <a:t>đào</a:t>
            </a:r>
            <a:r>
              <a:rPr kumimoji="0" lang="en-GB" sz="1800" b="1" i="0" u="none" strike="noStrike" kern="0" cap="none" spc="0" normalizeH="0" noProof="0" dirty="0">
                <a:ln>
                  <a:noFill/>
                </a:ln>
                <a:effectLst/>
                <a:uLnTx/>
                <a:uFillTx/>
                <a:latin typeface="Arial"/>
                <a:ea typeface="+mn-ea"/>
                <a:cs typeface="+mn-cs"/>
              </a:rPr>
              <a:t> </a:t>
            </a:r>
            <a:r>
              <a:rPr kumimoji="0" lang="en-GB" sz="1800" b="1" i="0" u="none" strike="noStrike" kern="0" cap="none" spc="0" normalizeH="0" noProof="0" dirty="0" err="1">
                <a:ln>
                  <a:noFill/>
                </a:ln>
                <a:effectLst/>
                <a:uLnTx/>
                <a:uFillTx/>
                <a:latin typeface="Arial"/>
                <a:ea typeface="+mn-ea"/>
                <a:cs typeface="+mn-cs"/>
              </a:rPr>
              <a:t>tạo</a:t>
            </a:r>
            <a:r>
              <a:rPr kumimoji="0" lang="en-GB" sz="1800" b="1" i="0" u="none" strike="noStrike" kern="0" cap="none" spc="0" normalizeH="0" baseline="0" noProof="0" dirty="0">
                <a:ln>
                  <a:noFill/>
                </a:ln>
                <a:effectLst/>
                <a:uLnTx/>
                <a:uFillTx/>
                <a:latin typeface="Arial"/>
                <a:ea typeface="+mn-ea"/>
                <a:cs typeface="+mn-cs"/>
              </a:rPr>
              <a:t>!</a:t>
            </a:r>
          </a:p>
          <a:p>
            <a:pPr marL="285750" marR="0" lvl="0" indent="-285750" algn="l" defTabSz="914400" rtl="0" eaLnBrk="1" fontAlgn="base" latinLnBrk="0" hangingPunct="1">
              <a:lnSpc>
                <a:spcPct val="100000"/>
              </a:lnSpc>
              <a:spcBef>
                <a:spcPts val="400"/>
              </a:spcBef>
              <a:spcAft>
                <a:spcPts val="800"/>
              </a:spcAft>
              <a:buClr>
                <a:srgbClr val="007CA8"/>
              </a:buClr>
              <a:buSzTx/>
              <a:buFont typeface="Arial" panose="020B0604020202020204" pitchFamily="34" charset="0"/>
              <a:buChar char="•"/>
              <a:tabLst>
                <a:tab pos="2190750" algn="l"/>
              </a:tabLst>
              <a:defRPr/>
            </a:pPr>
            <a:endParaRPr kumimoji="0" lang="en-GB" sz="1800" b="0" i="0" u="none" strike="noStrike" kern="0" cap="none" spc="0" normalizeH="0" baseline="0" noProof="0" dirty="0">
              <a:ln>
                <a:noFill/>
              </a:ln>
              <a:solidFill>
                <a:srgbClr val="6E6452"/>
              </a:solidFill>
              <a:effectLst/>
              <a:uLnTx/>
              <a:uFillTx/>
              <a:latin typeface="Arial"/>
              <a:ea typeface="+mn-ea"/>
              <a:cs typeface="+mn-cs"/>
            </a:endParaRPr>
          </a:p>
          <a:p>
            <a:pPr marL="285750" marR="0" lvl="0" indent="-285750" algn="l" defTabSz="914400" rtl="0" eaLnBrk="1" fontAlgn="base" latinLnBrk="0" hangingPunct="1">
              <a:lnSpc>
                <a:spcPct val="100000"/>
              </a:lnSpc>
              <a:spcBef>
                <a:spcPts val="400"/>
              </a:spcBef>
              <a:spcAft>
                <a:spcPts val="800"/>
              </a:spcAft>
              <a:buClr>
                <a:srgbClr val="007CA8"/>
              </a:buClr>
              <a:buSzTx/>
              <a:buFont typeface="Arial" panose="020B0604020202020204" pitchFamily="34" charset="0"/>
              <a:buChar char="•"/>
              <a:tabLst>
                <a:tab pos="2190750" algn="l"/>
              </a:tabLst>
              <a:defRPr/>
            </a:pPr>
            <a:endParaRPr kumimoji="0" lang="en-GB" sz="1800" b="0" i="0" u="none" strike="noStrike" kern="0" cap="none" spc="0" normalizeH="0" baseline="0" noProof="0" dirty="0">
              <a:ln>
                <a:noFill/>
              </a:ln>
              <a:solidFill>
                <a:srgbClr val="6E6452"/>
              </a:solidFill>
              <a:effectLst/>
              <a:uLnTx/>
              <a:uFillTx/>
              <a:latin typeface="Arial"/>
              <a:ea typeface="+mn-ea"/>
              <a:cs typeface="+mn-cs"/>
            </a:endParaRPr>
          </a:p>
          <a:p>
            <a:pPr marL="0" marR="0" lvl="0" indent="0" algn="l" defTabSz="914400" rtl="0" eaLnBrk="1" fontAlgn="base" latinLnBrk="0" hangingPunct="1">
              <a:lnSpc>
                <a:spcPct val="100000"/>
              </a:lnSpc>
              <a:spcBef>
                <a:spcPts val="400"/>
              </a:spcBef>
              <a:spcAft>
                <a:spcPts val="800"/>
              </a:spcAft>
              <a:buClr>
                <a:srgbClr val="C80F0F"/>
              </a:buClr>
              <a:buSzTx/>
              <a:buFontTx/>
              <a:buNone/>
              <a:tabLst>
                <a:tab pos="2190750" algn="l"/>
              </a:tabLst>
              <a:defRPr/>
            </a:pPr>
            <a:endParaRPr kumimoji="0" lang="en-GB" sz="1800" b="0" i="0" u="none" strike="noStrike" kern="0" cap="none" spc="0" normalizeH="0" baseline="0" noProof="0" dirty="0">
              <a:ln>
                <a:noFill/>
              </a:ln>
              <a:solidFill>
                <a:srgbClr val="6E6452"/>
              </a:solidFill>
              <a:effectLst/>
              <a:uLnTx/>
              <a:uFillTx/>
              <a:latin typeface="Arial"/>
              <a:ea typeface="+mn-ea"/>
              <a:cs typeface="+mn-cs"/>
            </a:endParaRPr>
          </a:p>
        </p:txBody>
      </p:sp>
      <p:pic>
        <p:nvPicPr>
          <p:cNvPr id="4" name="Image 3"/>
          <p:cNvPicPr>
            <a:picLocks noChangeAspect="1"/>
          </p:cNvPicPr>
          <p:nvPr/>
        </p:nvPicPr>
        <p:blipFill>
          <a:blip r:embed="rId3"/>
          <a:stretch>
            <a:fillRect/>
          </a:stretch>
        </p:blipFill>
        <p:spPr>
          <a:xfrm>
            <a:off x="2459195" y="3733710"/>
            <a:ext cx="4411781" cy="1982823"/>
          </a:xfrm>
          <a:prstGeom prst="rect">
            <a:avLst/>
          </a:prstGeom>
        </p:spPr>
      </p:pic>
    </p:spTree>
    <p:extLst>
      <p:ext uri="{BB962C8B-B14F-4D97-AF65-F5344CB8AC3E}">
        <p14:creationId xmlns:p14="http://schemas.microsoft.com/office/powerpoint/2010/main" val="3472473096"/>
      </p:ext>
    </p:extLst>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8014" y="527474"/>
            <a:ext cx="7464346" cy="552471"/>
          </a:xfrm>
        </p:spPr>
        <p:txBody>
          <a:bodyPr/>
          <a:lstStyle/>
          <a:p>
            <a:r>
              <a:rPr lang="en-US" dirty="0" err="1"/>
              <a:t>Hội</a:t>
            </a:r>
            <a:r>
              <a:rPr lang="en-US" dirty="0"/>
              <a:t> </a:t>
            </a:r>
            <a:r>
              <a:rPr lang="en-US" dirty="0" err="1"/>
              <a:t>thảo</a:t>
            </a:r>
            <a:r>
              <a:rPr lang="en-US" dirty="0"/>
              <a:t> </a:t>
            </a:r>
            <a:r>
              <a:rPr lang="en-US" dirty="0" err="1"/>
              <a:t>chuyên</a:t>
            </a:r>
            <a:r>
              <a:rPr lang="en-US" dirty="0"/>
              <a:t> </a:t>
            </a:r>
            <a:r>
              <a:rPr lang="en-US" dirty="0" err="1"/>
              <a:t>đề</a:t>
            </a:r>
            <a:r>
              <a:rPr lang="en-US" dirty="0"/>
              <a:t> </a:t>
            </a:r>
            <a:r>
              <a:rPr lang="en-US" dirty="0" err="1"/>
              <a:t>về</a:t>
            </a:r>
            <a:r>
              <a:rPr lang="en-US" dirty="0"/>
              <a:t> RECP</a:t>
            </a:r>
          </a:p>
        </p:txBody>
      </p:sp>
      <p:sp>
        <p:nvSpPr>
          <p:cNvPr id="3" name="Content Placeholder 2"/>
          <p:cNvSpPr>
            <a:spLocks noGrp="1"/>
          </p:cNvSpPr>
          <p:nvPr>
            <p:ph idx="1"/>
          </p:nvPr>
        </p:nvSpPr>
        <p:spPr>
          <a:xfrm>
            <a:off x="4283968" y="1628800"/>
            <a:ext cx="4502842" cy="4320480"/>
          </a:xfrm>
        </p:spPr>
        <p:txBody>
          <a:bodyPr>
            <a:normAutofit/>
          </a:bodyPr>
          <a:lstStyle/>
          <a:p>
            <a:pPr marL="285750" lvl="0" indent="-285750">
              <a:buFont typeface="Arial" panose="020B0604020202020204" pitchFamily="34" charset="0"/>
              <a:buChar char="•"/>
            </a:pPr>
            <a:r>
              <a:rPr lang="vi-VN" dirty="0"/>
              <a:t>Đào tạo cho các DNNVV và người hướng dẫn của doanh nghiệp về các chủ đề RECP được triển khai bởi các chuyên gia trong ngành</a:t>
            </a:r>
            <a:r>
              <a:rPr lang="en-GB" dirty="0"/>
              <a:t>.</a:t>
            </a:r>
          </a:p>
          <a:p>
            <a:pPr marL="285750" lvl="0" indent="-285750">
              <a:buFont typeface="Arial" panose="020B0604020202020204" pitchFamily="34" charset="0"/>
              <a:buChar char="•"/>
            </a:pPr>
            <a:r>
              <a:rPr lang="vi-VN" dirty="0"/>
              <a:t>Các chủ đề được xác định dựa trên nhu cầu của các công ty và tư vấn, ví dụ</a:t>
            </a:r>
            <a:r>
              <a:rPr lang="en-GB" dirty="0"/>
              <a:t>:</a:t>
            </a:r>
          </a:p>
          <a:p>
            <a:pPr marL="815975" lvl="1" indent="-285750"/>
            <a:r>
              <a:rPr lang="en-GB" dirty="0" err="1"/>
              <a:t>Hiệu</a:t>
            </a:r>
            <a:r>
              <a:rPr lang="en-GB" dirty="0"/>
              <a:t> </a:t>
            </a:r>
            <a:r>
              <a:rPr lang="en-GB" dirty="0" err="1"/>
              <a:t>quả</a:t>
            </a:r>
            <a:r>
              <a:rPr lang="en-GB" dirty="0"/>
              <a:t> </a:t>
            </a:r>
            <a:r>
              <a:rPr lang="en-GB" dirty="0" err="1"/>
              <a:t>sử</a:t>
            </a:r>
            <a:r>
              <a:rPr lang="en-GB" dirty="0"/>
              <a:t> </a:t>
            </a:r>
            <a:r>
              <a:rPr lang="en-GB" dirty="0" err="1"/>
              <a:t>dụng</a:t>
            </a:r>
            <a:r>
              <a:rPr lang="en-GB" dirty="0"/>
              <a:t> </a:t>
            </a:r>
            <a:r>
              <a:rPr lang="en-GB" dirty="0" err="1"/>
              <a:t>nguồn</a:t>
            </a:r>
            <a:r>
              <a:rPr lang="en-GB" dirty="0"/>
              <a:t> </a:t>
            </a:r>
            <a:r>
              <a:rPr lang="en-GB" dirty="0" err="1"/>
              <a:t>nước</a:t>
            </a:r>
            <a:r>
              <a:rPr lang="en-GB" dirty="0"/>
              <a:t>;</a:t>
            </a:r>
          </a:p>
          <a:p>
            <a:pPr marL="815975" lvl="1" indent="-285750"/>
            <a:r>
              <a:rPr lang="en-GB" dirty="0" err="1"/>
              <a:t>Hiệu</a:t>
            </a:r>
            <a:r>
              <a:rPr lang="en-GB" dirty="0"/>
              <a:t> </a:t>
            </a:r>
            <a:r>
              <a:rPr lang="en-GB" dirty="0" err="1"/>
              <a:t>quả</a:t>
            </a:r>
            <a:r>
              <a:rPr lang="en-GB" dirty="0"/>
              <a:t> </a:t>
            </a:r>
            <a:r>
              <a:rPr lang="en-GB" dirty="0" err="1"/>
              <a:t>sử</a:t>
            </a:r>
            <a:r>
              <a:rPr lang="en-GB" dirty="0"/>
              <a:t> </a:t>
            </a:r>
            <a:r>
              <a:rPr lang="en-GB" dirty="0" err="1"/>
              <a:t>dụng</a:t>
            </a:r>
            <a:r>
              <a:rPr lang="en-GB" dirty="0"/>
              <a:t> </a:t>
            </a:r>
            <a:r>
              <a:rPr lang="en-GB" dirty="0" err="1"/>
              <a:t>năng</a:t>
            </a:r>
            <a:r>
              <a:rPr lang="en-GB" dirty="0"/>
              <a:t> </a:t>
            </a:r>
            <a:r>
              <a:rPr lang="en-GB" dirty="0" err="1"/>
              <a:t>lượng</a:t>
            </a:r>
            <a:r>
              <a:rPr lang="en-GB" dirty="0"/>
              <a:t>;</a:t>
            </a:r>
          </a:p>
          <a:p>
            <a:pPr marL="815975" lvl="1" indent="-285750"/>
            <a:r>
              <a:rPr lang="en-GB" dirty="0" err="1"/>
              <a:t>Quản</a:t>
            </a:r>
            <a:r>
              <a:rPr lang="en-GB" dirty="0"/>
              <a:t> </a:t>
            </a:r>
            <a:r>
              <a:rPr lang="en-GB" dirty="0" err="1"/>
              <a:t>lý</a:t>
            </a:r>
            <a:r>
              <a:rPr lang="en-GB" dirty="0"/>
              <a:t> </a:t>
            </a:r>
            <a:r>
              <a:rPr lang="en-GB" dirty="0" err="1"/>
              <a:t>chất</a:t>
            </a:r>
            <a:r>
              <a:rPr lang="en-GB" dirty="0"/>
              <a:t> </a:t>
            </a:r>
            <a:r>
              <a:rPr lang="en-GB" dirty="0" err="1"/>
              <a:t>thải</a:t>
            </a:r>
            <a:r>
              <a:rPr lang="en-GB" dirty="0"/>
              <a:t> </a:t>
            </a:r>
            <a:r>
              <a:rPr lang="en-GB" dirty="0" err="1"/>
              <a:t>và</a:t>
            </a:r>
            <a:r>
              <a:rPr lang="en-GB" dirty="0"/>
              <a:t> </a:t>
            </a:r>
            <a:r>
              <a:rPr lang="en-GB" dirty="0" err="1"/>
              <a:t>hóa</a:t>
            </a:r>
            <a:r>
              <a:rPr lang="en-GB" dirty="0"/>
              <a:t> </a:t>
            </a:r>
            <a:r>
              <a:rPr lang="en-GB" dirty="0" err="1"/>
              <a:t>chất</a:t>
            </a:r>
            <a:r>
              <a:rPr lang="en-GB" dirty="0"/>
              <a:t>;</a:t>
            </a:r>
          </a:p>
          <a:p>
            <a:pPr marL="815975" lvl="1" indent="-285750"/>
            <a:r>
              <a:rPr lang="en-GB" dirty="0" err="1"/>
              <a:t>Quy</a:t>
            </a:r>
            <a:r>
              <a:rPr lang="en-GB" dirty="0"/>
              <a:t> </a:t>
            </a:r>
            <a:r>
              <a:rPr lang="en-GB" dirty="0" err="1"/>
              <a:t>trình</a:t>
            </a:r>
            <a:r>
              <a:rPr lang="en-GB" dirty="0"/>
              <a:t> </a:t>
            </a:r>
            <a:r>
              <a:rPr lang="en-GB" dirty="0" err="1"/>
              <a:t>sản</a:t>
            </a:r>
            <a:r>
              <a:rPr lang="en-GB" dirty="0"/>
              <a:t> </a:t>
            </a:r>
            <a:r>
              <a:rPr lang="en-GB" dirty="0" err="1"/>
              <a:t>xuất</a:t>
            </a:r>
            <a:r>
              <a:rPr lang="en-GB" dirty="0"/>
              <a:t> </a:t>
            </a:r>
            <a:r>
              <a:rPr lang="en-GB" dirty="0" err="1"/>
              <a:t>tuần</a:t>
            </a:r>
            <a:r>
              <a:rPr lang="en-GB" dirty="0"/>
              <a:t> </a:t>
            </a:r>
            <a:r>
              <a:rPr lang="en-GB" dirty="0" err="1"/>
              <a:t>hoàn</a:t>
            </a:r>
            <a:r>
              <a:rPr lang="en-GB" dirty="0"/>
              <a:t>;</a:t>
            </a:r>
          </a:p>
          <a:p>
            <a:pPr marL="815975" lvl="1" indent="-285750"/>
            <a:r>
              <a:rPr lang="en-GB" dirty="0" err="1"/>
              <a:t>Các</a:t>
            </a:r>
            <a:r>
              <a:rPr lang="en-GB" dirty="0"/>
              <a:t> </a:t>
            </a:r>
            <a:r>
              <a:rPr lang="en-GB" dirty="0" err="1"/>
              <a:t>kỹ</a:t>
            </a:r>
            <a:r>
              <a:rPr lang="en-GB" dirty="0"/>
              <a:t> </a:t>
            </a:r>
            <a:r>
              <a:rPr lang="en-GB" dirty="0" err="1"/>
              <a:t>thuật</a:t>
            </a:r>
            <a:r>
              <a:rPr lang="en-GB" dirty="0"/>
              <a:t> </a:t>
            </a:r>
            <a:r>
              <a:rPr lang="en-GB" dirty="0" err="1"/>
              <a:t>tốt</a:t>
            </a:r>
            <a:r>
              <a:rPr lang="en-GB" dirty="0"/>
              <a:t> </a:t>
            </a:r>
            <a:r>
              <a:rPr lang="en-GB" dirty="0" err="1"/>
              <a:t>nhất</a:t>
            </a:r>
            <a:r>
              <a:rPr lang="en-GB" dirty="0"/>
              <a:t> </a:t>
            </a:r>
            <a:r>
              <a:rPr lang="en-GB" dirty="0" err="1"/>
              <a:t>hiện</a:t>
            </a:r>
            <a:r>
              <a:rPr lang="en-GB" dirty="0"/>
              <a:t> </a:t>
            </a:r>
            <a:r>
              <a:rPr lang="en-GB" dirty="0" err="1"/>
              <a:t>có</a:t>
            </a:r>
            <a:r>
              <a:rPr lang="en-GB" dirty="0"/>
              <a:t> </a:t>
            </a:r>
            <a:r>
              <a:rPr lang="en-GB" dirty="0" err="1"/>
              <a:t>trong</a:t>
            </a:r>
            <a:r>
              <a:rPr lang="en-GB" dirty="0"/>
              <a:t> </a:t>
            </a:r>
            <a:r>
              <a:rPr lang="en-GB" dirty="0" err="1"/>
              <a:t>ngành</a:t>
            </a:r>
            <a:endParaRPr lang="en-GB" dirty="0"/>
          </a:p>
          <a:p>
            <a:pPr marL="285750" indent="-285750">
              <a:buFont typeface="Arial" panose="020B0604020202020204" pitchFamily="34" charset="0"/>
              <a:buChar char="•"/>
            </a:pPr>
            <a:endParaRPr lang="en-US" dirty="0"/>
          </a:p>
        </p:txBody>
      </p:sp>
      <p:pic>
        <p:nvPicPr>
          <p:cNvPr id="1026" name="Picture 2" descr="RÃ©sultat de recherche d'images pour &quot;training&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343621"/>
            <a:ext cx="4805201" cy="2669556"/>
          </a:xfrm>
          <a:prstGeom prst="rect">
            <a:avLst/>
          </a:prstGeom>
          <a:noFill/>
          <a:extLst>
            <a:ext uri="{909E8E84-426E-40dd-AFC4-6F175D3DCCD1}">
              <a14:hiddenFill xmlns=""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D386E6AF-D71B-6148-AA23-BEABC59A5D7F}"/>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661221" y="365125"/>
            <a:ext cx="1029194" cy="1101765"/>
          </a:xfrm>
          <a:prstGeom prst="rect">
            <a:avLst/>
          </a:prstGeom>
        </p:spPr>
      </p:pic>
    </p:spTree>
    <p:extLst>
      <p:ext uri="{BB962C8B-B14F-4D97-AF65-F5344CB8AC3E}">
        <p14:creationId xmlns:p14="http://schemas.microsoft.com/office/powerpoint/2010/main" val="2857782018"/>
      </p:ext>
    </p:extLst>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bgerundetes Rechteck 8"/>
          <p:cNvSpPr/>
          <p:nvPr/>
        </p:nvSpPr>
        <p:spPr bwMode="auto">
          <a:xfrm>
            <a:off x="496313" y="1447531"/>
            <a:ext cx="3960000" cy="3991750"/>
          </a:xfrm>
          <a:prstGeom prst="roundRect">
            <a:avLst>
              <a:gd name="adj" fmla="val 8846"/>
            </a:avLst>
          </a:prstGeom>
          <a:solidFill>
            <a:schemeClr val="bg2"/>
          </a:solidFill>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600"/>
              </a:spcBef>
              <a:buClr>
                <a:srgbClr val="007CA8"/>
              </a:buClr>
            </a:pPr>
            <a:r>
              <a:rPr lang="fr-FR" sz="2000" b="1" dirty="0" err="1">
                <a:solidFill>
                  <a:schemeClr val="tx2"/>
                </a:solidFill>
              </a:rPr>
              <a:t>Thách</a:t>
            </a:r>
            <a:r>
              <a:rPr lang="fr-FR" sz="2000" b="1" dirty="0">
                <a:solidFill>
                  <a:schemeClr val="tx2"/>
                </a:solidFill>
              </a:rPr>
              <a:t> </a:t>
            </a:r>
            <a:r>
              <a:rPr lang="fr-FR" sz="2000" b="1" dirty="0" err="1">
                <a:solidFill>
                  <a:schemeClr val="tx2"/>
                </a:solidFill>
              </a:rPr>
              <a:t>thức</a:t>
            </a:r>
            <a:r>
              <a:rPr lang="fr-FR" sz="2000" b="1" dirty="0">
                <a:solidFill>
                  <a:schemeClr val="tx2"/>
                </a:solidFill>
              </a:rPr>
              <a:t> </a:t>
            </a:r>
            <a:r>
              <a:rPr lang="fr-FR" sz="2000" b="1" dirty="0" err="1">
                <a:solidFill>
                  <a:schemeClr val="tx2"/>
                </a:solidFill>
              </a:rPr>
              <a:t>với</a:t>
            </a:r>
            <a:r>
              <a:rPr lang="fr-FR" sz="2000" b="1" dirty="0">
                <a:solidFill>
                  <a:schemeClr val="tx2"/>
                </a:solidFill>
              </a:rPr>
              <a:t> DNNVV</a:t>
            </a:r>
          </a:p>
          <a:p>
            <a:pPr algn="ctr">
              <a:spcBef>
                <a:spcPts val="600"/>
              </a:spcBef>
              <a:buClr>
                <a:srgbClr val="007CA8"/>
              </a:buClr>
            </a:pPr>
            <a:endParaRPr lang="fr-FR" sz="1800" b="0" dirty="0">
              <a:solidFill>
                <a:schemeClr val="tx2"/>
              </a:solidFill>
            </a:endParaRPr>
          </a:p>
          <a:p>
            <a:pPr marL="285750" indent="-285750">
              <a:spcBef>
                <a:spcPts val="600"/>
              </a:spcBef>
              <a:buClr>
                <a:schemeClr val="tx2"/>
              </a:buClr>
              <a:buFont typeface="Arial" panose="020B0604020202020204" pitchFamily="34" charset="0"/>
              <a:buChar char="•"/>
            </a:pPr>
            <a:r>
              <a:rPr lang="fr-FR" dirty="0" err="1">
                <a:solidFill>
                  <a:schemeClr val="tx2"/>
                </a:solidFill>
              </a:rPr>
              <a:t>Thiếu</a:t>
            </a:r>
            <a:r>
              <a:rPr lang="fr-FR" dirty="0">
                <a:solidFill>
                  <a:schemeClr val="tx2"/>
                </a:solidFill>
              </a:rPr>
              <a:t> </a:t>
            </a:r>
            <a:r>
              <a:rPr lang="fr-FR" dirty="0" err="1">
                <a:solidFill>
                  <a:schemeClr val="tx2"/>
                </a:solidFill>
              </a:rPr>
              <a:t>thời</a:t>
            </a:r>
            <a:r>
              <a:rPr lang="fr-FR" dirty="0">
                <a:solidFill>
                  <a:schemeClr val="tx2"/>
                </a:solidFill>
              </a:rPr>
              <a:t> </a:t>
            </a:r>
            <a:r>
              <a:rPr lang="fr-FR" dirty="0" err="1">
                <a:solidFill>
                  <a:schemeClr val="tx2"/>
                </a:solidFill>
              </a:rPr>
              <a:t>gian</a:t>
            </a:r>
            <a:r>
              <a:rPr lang="fr-FR" dirty="0">
                <a:solidFill>
                  <a:schemeClr val="tx2"/>
                </a:solidFill>
              </a:rPr>
              <a:t> </a:t>
            </a:r>
            <a:r>
              <a:rPr lang="fr-FR" dirty="0" err="1">
                <a:solidFill>
                  <a:schemeClr val="tx2"/>
                </a:solidFill>
              </a:rPr>
              <a:t>và</a:t>
            </a:r>
            <a:r>
              <a:rPr lang="fr-FR" dirty="0">
                <a:solidFill>
                  <a:schemeClr val="tx2"/>
                </a:solidFill>
              </a:rPr>
              <a:t> </a:t>
            </a:r>
            <a:r>
              <a:rPr lang="fr-FR" dirty="0" err="1">
                <a:solidFill>
                  <a:schemeClr val="tx2"/>
                </a:solidFill>
              </a:rPr>
              <a:t>năng</a:t>
            </a:r>
            <a:r>
              <a:rPr lang="fr-FR" dirty="0">
                <a:solidFill>
                  <a:schemeClr val="tx2"/>
                </a:solidFill>
              </a:rPr>
              <a:t> </a:t>
            </a:r>
            <a:r>
              <a:rPr lang="fr-FR" dirty="0" err="1">
                <a:solidFill>
                  <a:schemeClr val="tx2"/>
                </a:solidFill>
              </a:rPr>
              <a:t>lực</a:t>
            </a:r>
            <a:r>
              <a:rPr lang="fr-FR" sz="1800" b="0" dirty="0">
                <a:solidFill>
                  <a:schemeClr val="tx2"/>
                </a:solidFill>
              </a:rPr>
              <a:t>;</a:t>
            </a:r>
          </a:p>
          <a:p>
            <a:pPr marL="285750" indent="-285750">
              <a:spcBef>
                <a:spcPts val="600"/>
              </a:spcBef>
              <a:buClr>
                <a:schemeClr val="tx2"/>
              </a:buClr>
              <a:buFont typeface="Arial" panose="020B0604020202020204" pitchFamily="34" charset="0"/>
              <a:buChar char="•"/>
            </a:pPr>
            <a:r>
              <a:rPr lang="fr-FR" dirty="0" err="1">
                <a:solidFill>
                  <a:schemeClr val="tx2"/>
                </a:solidFill>
              </a:rPr>
              <a:t>Kế</a:t>
            </a:r>
            <a:r>
              <a:rPr lang="fr-FR" dirty="0">
                <a:solidFill>
                  <a:schemeClr val="tx2"/>
                </a:solidFill>
              </a:rPr>
              <a:t> </a:t>
            </a:r>
            <a:r>
              <a:rPr lang="fr-FR" dirty="0" err="1">
                <a:solidFill>
                  <a:schemeClr val="tx2"/>
                </a:solidFill>
              </a:rPr>
              <a:t>hoạch</a:t>
            </a:r>
            <a:r>
              <a:rPr lang="fr-FR" dirty="0">
                <a:solidFill>
                  <a:schemeClr val="tx2"/>
                </a:solidFill>
              </a:rPr>
              <a:t> </a:t>
            </a:r>
            <a:r>
              <a:rPr lang="fr-FR" dirty="0" err="1">
                <a:solidFill>
                  <a:schemeClr val="tx2"/>
                </a:solidFill>
              </a:rPr>
              <a:t>và</a:t>
            </a:r>
            <a:r>
              <a:rPr lang="fr-FR" dirty="0">
                <a:solidFill>
                  <a:schemeClr val="tx2"/>
                </a:solidFill>
              </a:rPr>
              <a:t> </a:t>
            </a:r>
            <a:r>
              <a:rPr lang="fr-FR" dirty="0" err="1">
                <a:solidFill>
                  <a:schemeClr val="tx2"/>
                </a:solidFill>
              </a:rPr>
              <a:t>các</a:t>
            </a:r>
            <a:r>
              <a:rPr lang="fr-FR" dirty="0">
                <a:solidFill>
                  <a:schemeClr val="tx2"/>
                </a:solidFill>
              </a:rPr>
              <a:t> </a:t>
            </a:r>
            <a:r>
              <a:rPr lang="fr-FR" dirty="0" err="1">
                <a:solidFill>
                  <a:schemeClr val="tx2"/>
                </a:solidFill>
              </a:rPr>
              <a:t>quy</a:t>
            </a:r>
            <a:r>
              <a:rPr lang="fr-FR" dirty="0">
                <a:solidFill>
                  <a:schemeClr val="tx2"/>
                </a:solidFill>
              </a:rPr>
              <a:t> </a:t>
            </a:r>
            <a:r>
              <a:rPr lang="fr-FR" dirty="0" err="1">
                <a:solidFill>
                  <a:schemeClr val="tx2"/>
                </a:solidFill>
              </a:rPr>
              <a:t>trình</a:t>
            </a:r>
            <a:r>
              <a:rPr lang="fr-FR" dirty="0">
                <a:solidFill>
                  <a:schemeClr val="tx2"/>
                </a:solidFill>
              </a:rPr>
              <a:t> </a:t>
            </a:r>
            <a:r>
              <a:rPr lang="fr-FR" dirty="0" err="1">
                <a:solidFill>
                  <a:schemeClr val="tx2"/>
                </a:solidFill>
              </a:rPr>
              <a:t>còn</a:t>
            </a:r>
            <a:r>
              <a:rPr lang="fr-FR" dirty="0">
                <a:solidFill>
                  <a:schemeClr val="tx2"/>
                </a:solidFill>
              </a:rPr>
              <a:t> </a:t>
            </a:r>
            <a:r>
              <a:rPr lang="fr-FR" dirty="0" err="1">
                <a:solidFill>
                  <a:schemeClr val="tx2"/>
                </a:solidFill>
              </a:rPr>
              <a:t>thiếu</a:t>
            </a:r>
            <a:r>
              <a:rPr lang="fr-FR" dirty="0">
                <a:solidFill>
                  <a:schemeClr val="tx2"/>
                </a:solidFill>
              </a:rPr>
              <a:t> </a:t>
            </a:r>
            <a:r>
              <a:rPr lang="fr-FR" dirty="0" err="1">
                <a:solidFill>
                  <a:schemeClr val="tx2"/>
                </a:solidFill>
              </a:rPr>
              <a:t>cấu</a:t>
            </a:r>
            <a:r>
              <a:rPr lang="fr-FR" dirty="0">
                <a:solidFill>
                  <a:schemeClr val="tx2"/>
                </a:solidFill>
              </a:rPr>
              <a:t> </a:t>
            </a:r>
            <a:r>
              <a:rPr lang="fr-FR" dirty="0" err="1">
                <a:solidFill>
                  <a:schemeClr val="tx2"/>
                </a:solidFill>
              </a:rPr>
              <a:t>trúc</a:t>
            </a:r>
            <a:r>
              <a:rPr lang="fr-FR" dirty="0">
                <a:solidFill>
                  <a:schemeClr val="tx2"/>
                </a:solidFill>
              </a:rPr>
              <a:t>;</a:t>
            </a:r>
          </a:p>
          <a:p>
            <a:pPr marL="285750" indent="-285750">
              <a:spcBef>
                <a:spcPts val="600"/>
              </a:spcBef>
              <a:buClr>
                <a:schemeClr val="tx2"/>
              </a:buClr>
              <a:buFont typeface="Arial" panose="020B0604020202020204" pitchFamily="34" charset="0"/>
              <a:buChar char="•"/>
            </a:pPr>
            <a:r>
              <a:rPr lang="fr-FR" sz="1800" b="0" dirty="0" err="1">
                <a:solidFill>
                  <a:schemeClr val="tx2"/>
                </a:solidFill>
              </a:rPr>
              <a:t>Các</a:t>
            </a:r>
            <a:r>
              <a:rPr lang="fr-FR" sz="1800" b="0" dirty="0">
                <a:solidFill>
                  <a:schemeClr val="tx2"/>
                </a:solidFill>
              </a:rPr>
              <a:t> </a:t>
            </a:r>
            <a:r>
              <a:rPr lang="fr-FR" sz="1800" b="0" dirty="0" err="1">
                <a:solidFill>
                  <a:schemeClr val="tx2"/>
                </a:solidFill>
              </a:rPr>
              <a:t>liên</a:t>
            </a:r>
            <a:r>
              <a:rPr lang="fr-FR" sz="1800" b="0" dirty="0">
                <a:solidFill>
                  <a:schemeClr val="tx2"/>
                </a:solidFill>
              </a:rPr>
              <a:t> </a:t>
            </a:r>
            <a:r>
              <a:rPr lang="fr-FR" sz="1800" b="0" dirty="0" err="1">
                <a:solidFill>
                  <a:schemeClr val="tx2"/>
                </a:solidFill>
              </a:rPr>
              <a:t>kết</a:t>
            </a:r>
            <a:r>
              <a:rPr lang="fr-FR" sz="1800" b="0" dirty="0">
                <a:solidFill>
                  <a:schemeClr val="tx2"/>
                </a:solidFill>
              </a:rPr>
              <a:t> </a:t>
            </a:r>
            <a:r>
              <a:rPr lang="fr-FR" sz="1800" b="0" dirty="0" err="1">
                <a:solidFill>
                  <a:schemeClr val="tx2"/>
                </a:solidFill>
              </a:rPr>
              <a:t>gián</a:t>
            </a:r>
            <a:r>
              <a:rPr lang="fr-FR" sz="1800" b="0" dirty="0">
                <a:solidFill>
                  <a:schemeClr val="tx2"/>
                </a:solidFill>
              </a:rPr>
              <a:t> </a:t>
            </a:r>
            <a:r>
              <a:rPr lang="fr-FR" sz="1800" b="0" dirty="0" err="1">
                <a:solidFill>
                  <a:schemeClr val="tx2"/>
                </a:solidFill>
              </a:rPr>
              <a:t>tiếp</a:t>
            </a:r>
            <a:r>
              <a:rPr lang="fr-FR" sz="1800" b="0" dirty="0">
                <a:solidFill>
                  <a:schemeClr val="tx2"/>
                </a:solidFill>
              </a:rPr>
              <a:t> </a:t>
            </a:r>
            <a:r>
              <a:rPr lang="fr-FR" sz="1800" b="0" dirty="0" err="1">
                <a:solidFill>
                  <a:schemeClr val="tx2"/>
                </a:solidFill>
              </a:rPr>
              <a:t>và</a:t>
            </a:r>
            <a:r>
              <a:rPr lang="fr-FR" sz="1800" b="0" dirty="0">
                <a:solidFill>
                  <a:schemeClr val="tx2"/>
                </a:solidFill>
              </a:rPr>
              <a:t> </a:t>
            </a:r>
            <a:r>
              <a:rPr lang="fr-FR" sz="1800" b="0" dirty="0" err="1">
                <a:solidFill>
                  <a:schemeClr val="tx2"/>
                </a:solidFill>
              </a:rPr>
              <a:t>còn</a:t>
            </a:r>
            <a:r>
              <a:rPr lang="fr-FR" sz="1800" b="0" dirty="0">
                <a:solidFill>
                  <a:schemeClr val="tx2"/>
                </a:solidFill>
              </a:rPr>
              <a:t> </a:t>
            </a:r>
            <a:r>
              <a:rPr lang="fr-FR" sz="1800" b="0" dirty="0" err="1">
                <a:solidFill>
                  <a:schemeClr val="tx2"/>
                </a:solidFill>
              </a:rPr>
              <a:t>phức</a:t>
            </a:r>
            <a:r>
              <a:rPr lang="fr-FR" sz="1800" b="0" dirty="0">
                <a:solidFill>
                  <a:schemeClr val="tx2"/>
                </a:solidFill>
              </a:rPr>
              <a:t> </a:t>
            </a:r>
            <a:r>
              <a:rPr lang="fr-FR" sz="1800" b="0" dirty="0" err="1">
                <a:solidFill>
                  <a:schemeClr val="tx2"/>
                </a:solidFill>
              </a:rPr>
              <a:t>tạp</a:t>
            </a:r>
            <a:r>
              <a:rPr lang="fr-FR" sz="1800" b="0" dirty="0">
                <a:solidFill>
                  <a:schemeClr val="tx2"/>
                </a:solidFill>
              </a:rPr>
              <a:t> </a:t>
            </a:r>
            <a:r>
              <a:rPr lang="fr-FR" sz="1800" b="0" dirty="0" err="1">
                <a:solidFill>
                  <a:schemeClr val="tx2"/>
                </a:solidFill>
              </a:rPr>
              <a:t>với</a:t>
            </a:r>
            <a:r>
              <a:rPr lang="fr-FR" sz="1800" b="0" dirty="0">
                <a:solidFill>
                  <a:schemeClr val="tx2"/>
                </a:solidFill>
              </a:rPr>
              <a:t> </a:t>
            </a:r>
            <a:r>
              <a:rPr lang="fr-FR" sz="1800" b="0" dirty="0" err="1">
                <a:solidFill>
                  <a:schemeClr val="tx2"/>
                </a:solidFill>
              </a:rPr>
              <a:t>các</a:t>
            </a:r>
            <a:r>
              <a:rPr lang="fr-FR" sz="1800" b="0" dirty="0">
                <a:solidFill>
                  <a:schemeClr val="tx2"/>
                </a:solidFill>
              </a:rPr>
              <a:t> </a:t>
            </a:r>
            <a:r>
              <a:rPr lang="fr-FR" sz="1800" b="0" dirty="0" err="1">
                <a:solidFill>
                  <a:schemeClr val="tx2"/>
                </a:solidFill>
              </a:rPr>
              <a:t>hoạt</a:t>
            </a:r>
            <a:r>
              <a:rPr lang="fr-FR" sz="1800" b="0" dirty="0">
                <a:solidFill>
                  <a:schemeClr val="tx2"/>
                </a:solidFill>
              </a:rPr>
              <a:t> </a:t>
            </a:r>
            <a:r>
              <a:rPr lang="fr-FR" sz="1800" b="0" dirty="0" err="1">
                <a:solidFill>
                  <a:schemeClr val="tx2"/>
                </a:solidFill>
              </a:rPr>
              <a:t>động</a:t>
            </a:r>
            <a:r>
              <a:rPr lang="fr-FR" sz="1800" b="0" dirty="0">
                <a:solidFill>
                  <a:schemeClr val="tx2"/>
                </a:solidFill>
              </a:rPr>
              <a:t> </a:t>
            </a:r>
            <a:r>
              <a:rPr lang="fr-FR" sz="1800" b="0" dirty="0" err="1">
                <a:solidFill>
                  <a:schemeClr val="tx2"/>
                </a:solidFill>
              </a:rPr>
              <a:t>kinh</a:t>
            </a:r>
            <a:r>
              <a:rPr lang="fr-FR" sz="1800" b="0" dirty="0">
                <a:solidFill>
                  <a:schemeClr val="tx2"/>
                </a:solidFill>
              </a:rPr>
              <a:t> </a:t>
            </a:r>
            <a:r>
              <a:rPr lang="fr-FR" sz="1800" b="0" dirty="0" err="1">
                <a:solidFill>
                  <a:schemeClr val="tx2"/>
                </a:solidFill>
              </a:rPr>
              <a:t>doanh</a:t>
            </a:r>
            <a:r>
              <a:rPr lang="fr-FR" sz="1800" b="0" dirty="0">
                <a:solidFill>
                  <a:schemeClr val="tx2"/>
                </a:solidFill>
              </a:rPr>
              <a:t>.</a:t>
            </a:r>
          </a:p>
          <a:p>
            <a:pPr marL="285750" indent="-285750">
              <a:spcBef>
                <a:spcPts val="600"/>
              </a:spcBef>
              <a:buClr>
                <a:schemeClr val="tx2"/>
              </a:buClr>
              <a:buFont typeface="Arial" panose="020B0604020202020204" pitchFamily="34" charset="0"/>
              <a:buChar char="•"/>
            </a:pPr>
            <a:r>
              <a:rPr lang="fr-FR" sz="1800" b="0" dirty="0" err="1">
                <a:solidFill>
                  <a:schemeClr val="tx2"/>
                </a:solidFill>
              </a:rPr>
              <a:t>Thiếu</a:t>
            </a:r>
            <a:r>
              <a:rPr lang="fr-FR" sz="1800" b="0" dirty="0">
                <a:solidFill>
                  <a:schemeClr val="tx2"/>
                </a:solidFill>
              </a:rPr>
              <a:t> </a:t>
            </a:r>
            <a:r>
              <a:rPr lang="fr-FR" sz="1800" b="0" dirty="0" err="1">
                <a:solidFill>
                  <a:schemeClr val="tx2"/>
                </a:solidFill>
              </a:rPr>
              <a:t>thông</a:t>
            </a:r>
            <a:r>
              <a:rPr lang="fr-FR" sz="1800" b="0" dirty="0">
                <a:solidFill>
                  <a:schemeClr val="tx2"/>
                </a:solidFill>
              </a:rPr>
              <a:t> tin </a:t>
            </a:r>
            <a:r>
              <a:rPr lang="fr-FR" sz="1800" b="0" dirty="0" err="1">
                <a:solidFill>
                  <a:schemeClr val="tx2"/>
                </a:solidFill>
              </a:rPr>
              <a:t>kỹ</a:t>
            </a:r>
            <a:r>
              <a:rPr lang="fr-FR" sz="1800" b="0" dirty="0">
                <a:solidFill>
                  <a:schemeClr val="tx2"/>
                </a:solidFill>
              </a:rPr>
              <a:t> </a:t>
            </a:r>
            <a:r>
              <a:rPr lang="fr-FR" sz="1800" b="0" dirty="0" err="1">
                <a:solidFill>
                  <a:schemeClr val="tx2"/>
                </a:solidFill>
              </a:rPr>
              <a:t>thuật</a:t>
            </a:r>
            <a:r>
              <a:rPr lang="fr-FR" sz="1800" b="0" dirty="0">
                <a:solidFill>
                  <a:schemeClr val="tx2"/>
                </a:solidFill>
              </a:rPr>
              <a:t> </a:t>
            </a:r>
            <a:r>
              <a:rPr lang="fr-FR" sz="1800" b="0" dirty="0" err="1">
                <a:solidFill>
                  <a:schemeClr val="tx2"/>
                </a:solidFill>
              </a:rPr>
              <a:t>liên</a:t>
            </a:r>
            <a:r>
              <a:rPr lang="fr-FR" sz="1800" b="0" dirty="0">
                <a:solidFill>
                  <a:schemeClr val="tx2"/>
                </a:solidFill>
              </a:rPr>
              <a:t> </a:t>
            </a:r>
            <a:r>
              <a:rPr lang="fr-FR" sz="1800" b="0" dirty="0" err="1">
                <a:solidFill>
                  <a:schemeClr val="tx2"/>
                </a:solidFill>
              </a:rPr>
              <a:t>quan</a:t>
            </a:r>
            <a:r>
              <a:rPr lang="fr-FR" sz="1800" b="0" dirty="0">
                <a:solidFill>
                  <a:schemeClr val="tx2"/>
                </a:solidFill>
              </a:rPr>
              <a:t> </a:t>
            </a:r>
            <a:r>
              <a:rPr lang="fr-FR" sz="1800" b="0" dirty="0" err="1">
                <a:solidFill>
                  <a:schemeClr val="tx2"/>
                </a:solidFill>
              </a:rPr>
              <a:t>đến</a:t>
            </a:r>
            <a:r>
              <a:rPr lang="fr-FR" sz="1800" b="0" dirty="0">
                <a:solidFill>
                  <a:schemeClr val="tx2"/>
                </a:solidFill>
              </a:rPr>
              <a:t> RECP</a:t>
            </a:r>
            <a:r>
              <a:rPr lang="fr-FR" dirty="0">
                <a:solidFill>
                  <a:schemeClr val="tx2"/>
                </a:solidFill>
              </a:rPr>
              <a:t>.</a:t>
            </a:r>
            <a:endParaRPr lang="fr-FR" sz="1800" b="0" dirty="0">
              <a:solidFill>
                <a:schemeClr val="tx2"/>
              </a:solidFill>
            </a:endParaRPr>
          </a:p>
        </p:txBody>
      </p:sp>
      <p:sp>
        <p:nvSpPr>
          <p:cNvPr id="12" name="Abgerundetes Rechteck 11"/>
          <p:cNvSpPr/>
          <p:nvPr/>
        </p:nvSpPr>
        <p:spPr bwMode="auto">
          <a:xfrm>
            <a:off x="4665125" y="1430591"/>
            <a:ext cx="3960000" cy="4008690"/>
          </a:xfrm>
          <a:prstGeom prst="roundRect">
            <a:avLst>
              <a:gd name="adj" fmla="val 8846"/>
            </a:avLst>
          </a:prstGeom>
          <a:solidFill>
            <a:schemeClr val="bg2"/>
          </a:solidFill>
          <a:ln>
            <a:solidFill>
              <a:srgbClr val="9CBC59"/>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600"/>
              </a:spcBef>
              <a:spcAft>
                <a:spcPts val="0"/>
              </a:spcAft>
              <a:buClr>
                <a:schemeClr val="tx2"/>
              </a:buClr>
            </a:pPr>
            <a:r>
              <a:rPr lang="fr-FR" b="1" dirty="0" err="1">
                <a:solidFill>
                  <a:schemeClr val="tx2"/>
                </a:solidFill>
              </a:rPr>
              <a:t>Phương</a:t>
            </a:r>
            <a:r>
              <a:rPr lang="fr-FR" b="1" dirty="0">
                <a:solidFill>
                  <a:schemeClr val="tx2"/>
                </a:solidFill>
              </a:rPr>
              <a:t> </a:t>
            </a:r>
            <a:r>
              <a:rPr lang="fr-FR" b="1" dirty="0" err="1">
                <a:solidFill>
                  <a:schemeClr val="tx2"/>
                </a:solidFill>
              </a:rPr>
              <a:t>pháp</a:t>
            </a:r>
            <a:r>
              <a:rPr lang="fr-FR" b="1" dirty="0">
                <a:solidFill>
                  <a:schemeClr val="tx2"/>
                </a:solidFill>
              </a:rPr>
              <a:t> RECP</a:t>
            </a:r>
            <a:endParaRPr lang="fr-FR" sz="1800" b="1" dirty="0">
              <a:solidFill>
                <a:schemeClr val="tx2"/>
              </a:solidFill>
            </a:endParaRPr>
          </a:p>
          <a:p>
            <a:pPr marL="285750" indent="-285750">
              <a:spcBef>
                <a:spcPts val="600"/>
              </a:spcBef>
              <a:spcAft>
                <a:spcPts val="600"/>
              </a:spcAft>
              <a:buClr>
                <a:schemeClr val="tx2"/>
              </a:buClr>
              <a:buFont typeface="Arial" panose="020B0604020202020204" pitchFamily="34" charset="0"/>
              <a:buChar char="•"/>
            </a:pPr>
            <a:endParaRPr lang="fr-FR" dirty="0">
              <a:solidFill>
                <a:schemeClr val="tx2"/>
              </a:solidFill>
            </a:endParaRPr>
          </a:p>
          <a:p>
            <a:pPr marL="285750" indent="-285750">
              <a:spcBef>
                <a:spcPts val="600"/>
              </a:spcBef>
              <a:spcAft>
                <a:spcPts val="600"/>
              </a:spcAft>
              <a:buClr>
                <a:schemeClr val="tx2"/>
              </a:buClr>
              <a:buFont typeface="Arial" panose="020B0604020202020204" pitchFamily="34" charset="0"/>
              <a:buChar char="•"/>
            </a:pPr>
            <a:r>
              <a:rPr lang="fr-FR" dirty="0" err="1">
                <a:solidFill>
                  <a:schemeClr val="tx2"/>
                </a:solidFill>
              </a:rPr>
              <a:t>Quy</a:t>
            </a:r>
            <a:r>
              <a:rPr lang="fr-FR" dirty="0">
                <a:solidFill>
                  <a:schemeClr val="tx2"/>
                </a:solidFill>
              </a:rPr>
              <a:t> </a:t>
            </a:r>
            <a:r>
              <a:rPr lang="fr-FR" dirty="0" err="1">
                <a:solidFill>
                  <a:schemeClr val="tx2"/>
                </a:solidFill>
              </a:rPr>
              <a:t>trình</a:t>
            </a:r>
            <a:r>
              <a:rPr lang="fr-FR" dirty="0">
                <a:solidFill>
                  <a:schemeClr val="tx2"/>
                </a:solidFill>
              </a:rPr>
              <a:t> </a:t>
            </a:r>
            <a:r>
              <a:rPr lang="fr-FR" dirty="0" err="1">
                <a:solidFill>
                  <a:schemeClr val="tx2"/>
                </a:solidFill>
              </a:rPr>
              <a:t>từng</a:t>
            </a:r>
            <a:r>
              <a:rPr lang="fr-FR" dirty="0">
                <a:solidFill>
                  <a:schemeClr val="tx2"/>
                </a:solidFill>
              </a:rPr>
              <a:t> </a:t>
            </a:r>
            <a:r>
              <a:rPr lang="fr-FR" dirty="0" err="1">
                <a:solidFill>
                  <a:schemeClr val="tx2"/>
                </a:solidFill>
              </a:rPr>
              <a:t>bước</a:t>
            </a:r>
            <a:r>
              <a:rPr lang="fr-FR" dirty="0">
                <a:solidFill>
                  <a:schemeClr val="tx2"/>
                </a:solidFill>
              </a:rPr>
              <a:t> </a:t>
            </a:r>
            <a:r>
              <a:rPr lang="fr-FR" dirty="0" err="1">
                <a:solidFill>
                  <a:schemeClr val="tx2"/>
                </a:solidFill>
              </a:rPr>
              <a:t>dễ</a:t>
            </a:r>
            <a:r>
              <a:rPr lang="fr-FR" dirty="0">
                <a:solidFill>
                  <a:schemeClr val="tx2"/>
                </a:solidFill>
              </a:rPr>
              <a:t> </a:t>
            </a:r>
            <a:r>
              <a:rPr lang="fr-FR" dirty="0" err="1">
                <a:solidFill>
                  <a:schemeClr val="tx2"/>
                </a:solidFill>
              </a:rPr>
              <a:t>dàng</a:t>
            </a:r>
            <a:r>
              <a:rPr lang="fr-FR" dirty="0">
                <a:solidFill>
                  <a:schemeClr val="tx2"/>
                </a:solidFill>
              </a:rPr>
              <a:t> </a:t>
            </a:r>
            <a:r>
              <a:rPr lang="fr-FR" dirty="0" err="1">
                <a:solidFill>
                  <a:schemeClr val="tx2"/>
                </a:solidFill>
              </a:rPr>
              <a:t>và</a:t>
            </a:r>
            <a:r>
              <a:rPr lang="fr-FR" dirty="0">
                <a:solidFill>
                  <a:schemeClr val="tx2"/>
                </a:solidFill>
              </a:rPr>
              <a:t> </a:t>
            </a:r>
            <a:r>
              <a:rPr lang="fr-FR" dirty="0" err="1">
                <a:solidFill>
                  <a:schemeClr val="tx2"/>
                </a:solidFill>
              </a:rPr>
              <a:t>linh</a:t>
            </a:r>
            <a:r>
              <a:rPr lang="fr-FR" dirty="0">
                <a:solidFill>
                  <a:schemeClr val="tx2"/>
                </a:solidFill>
              </a:rPr>
              <a:t> </a:t>
            </a:r>
            <a:r>
              <a:rPr lang="fr-FR" dirty="0" err="1">
                <a:solidFill>
                  <a:schemeClr val="tx2"/>
                </a:solidFill>
              </a:rPr>
              <a:t>hoạt</a:t>
            </a:r>
            <a:r>
              <a:rPr lang="fr-FR" dirty="0">
                <a:solidFill>
                  <a:schemeClr val="tx2"/>
                </a:solidFill>
              </a:rPr>
              <a:t>;</a:t>
            </a:r>
          </a:p>
          <a:p>
            <a:pPr marL="285750" indent="-285750">
              <a:spcBef>
                <a:spcPts val="600"/>
              </a:spcBef>
              <a:spcAft>
                <a:spcPts val="600"/>
              </a:spcAft>
              <a:buClr>
                <a:schemeClr val="tx2"/>
              </a:buClr>
              <a:buFont typeface="Arial" panose="020B0604020202020204" pitchFamily="34" charset="0"/>
              <a:buChar char="•"/>
            </a:pPr>
            <a:r>
              <a:rPr lang="fr-FR" sz="1800" b="0" dirty="0" err="1">
                <a:solidFill>
                  <a:schemeClr val="tx2"/>
                </a:solidFill>
              </a:rPr>
              <a:t>Chỉ</a:t>
            </a:r>
            <a:r>
              <a:rPr lang="fr-FR" sz="1800" b="0" dirty="0">
                <a:solidFill>
                  <a:schemeClr val="tx2"/>
                </a:solidFill>
              </a:rPr>
              <a:t> </a:t>
            </a:r>
            <a:r>
              <a:rPr lang="fr-FR" sz="1800" b="0" dirty="0" err="1">
                <a:solidFill>
                  <a:schemeClr val="tx2"/>
                </a:solidFill>
              </a:rPr>
              <a:t>yêu</a:t>
            </a:r>
            <a:r>
              <a:rPr lang="fr-FR" sz="1800" b="0" dirty="0">
                <a:solidFill>
                  <a:schemeClr val="tx2"/>
                </a:solidFill>
              </a:rPr>
              <a:t> </a:t>
            </a:r>
            <a:r>
              <a:rPr lang="fr-FR" sz="1800" b="0" dirty="0" err="1">
                <a:solidFill>
                  <a:schemeClr val="tx2"/>
                </a:solidFill>
              </a:rPr>
              <a:t>cầu</a:t>
            </a:r>
            <a:r>
              <a:rPr lang="fr-FR" sz="1800" b="0" dirty="0">
                <a:solidFill>
                  <a:schemeClr val="tx2"/>
                </a:solidFill>
              </a:rPr>
              <a:t> </a:t>
            </a:r>
            <a:r>
              <a:rPr lang="fr-FR" sz="1800" b="0" dirty="0" err="1">
                <a:solidFill>
                  <a:schemeClr val="tx2"/>
                </a:solidFill>
              </a:rPr>
              <a:t>một</a:t>
            </a:r>
            <a:r>
              <a:rPr lang="fr-FR" sz="1800" b="0" dirty="0">
                <a:solidFill>
                  <a:schemeClr val="tx2"/>
                </a:solidFill>
              </a:rPr>
              <a:t> </a:t>
            </a:r>
            <a:r>
              <a:rPr lang="fr-FR" sz="1800" b="0" dirty="0" err="1">
                <a:solidFill>
                  <a:schemeClr val="tx2"/>
                </a:solidFill>
              </a:rPr>
              <a:t>khoản</a:t>
            </a:r>
            <a:r>
              <a:rPr lang="fr-FR" sz="1800" b="0" dirty="0">
                <a:solidFill>
                  <a:schemeClr val="tx2"/>
                </a:solidFill>
              </a:rPr>
              <a:t> chi </a:t>
            </a:r>
            <a:r>
              <a:rPr lang="fr-FR" sz="1800" b="0" dirty="0" err="1">
                <a:solidFill>
                  <a:schemeClr val="tx2"/>
                </a:solidFill>
              </a:rPr>
              <a:t>nhỏ</a:t>
            </a:r>
            <a:r>
              <a:rPr lang="fr-FR" sz="1800" b="0" dirty="0">
                <a:solidFill>
                  <a:schemeClr val="tx2"/>
                </a:solidFill>
              </a:rPr>
              <a:t> </a:t>
            </a:r>
            <a:r>
              <a:rPr lang="fr-FR" sz="1800" b="0" dirty="0" err="1">
                <a:solidFill>
                  <a:schemeClr val="tx2"/>
                </a:solidFill>
              </a:rPr>
              <a:t>của</a:t>
            </a:r>
            <a:r>
              <a:rPr lang="fr-FR" sz="1800" b="0" dirty="0">
                <a:solidFill>
                  <a:schemeClr val="tx2"/>
                </a:solidFill>
              </a:rPr>
              <a:t> </a:t>
            </a:r>
            <a:r>
              <a:rPr lang="fr-FR" sz="1800" b="0" dirty="0" err="1">
                <a:solidFill>
                  <a:schemeClr val="tx2"/>
                </a:solidFill>
              </a:rPr>
              <a:t>công</a:t>
            </a:r>
            <a:r>
              <a:rPr lang="fr-FR" sz="1800" b="0" dirty="0">
                <a:solidFill>
                  <a:schemeClr val="tx2"/>
                </a:solidFill>
              </a:rPr>
              <a:t> </a:t>
            </a:r>
            <a:r>
              <a:rPr lang="fr-FR" sz="1800" b="0" dirty="0" err="1">
                <a:solidFill>
                  <a:schemeClr val="tx2"/>
                </a:solidFill>
              </a:rPr>
              <a:t>ty</a:t>
            </a:r>
            <a:r>
              <a:rPr lang="fr-FR" sz="1800" b="0" dirty="0">
                <a:solidFill>
                  <a:schemeClr val="tx2"/>
                </a:solidFill>
              </a:rPr>
              <a:t>;</a:t>
            </a:r>
          </a:p>
          <a:p>
            <a:pPr marL="285750" indent="-285750">
              <a:spcBef>
                <a:spcPts val="600"/>
              </a:spcBef>
              <a:spcAft>
                <a:spcPts val="600"/>
              </a:spcAft>
              <a:buClr>
                <a:schemeClr val="tx2"/>
              </a:buClr>
              <a:buFont typeface="Arial" panose="020B0604020202020204" pitchFamily="34" charset="0"/>
              <a:buChar char="•"/>
            </a:pPr>
            <a:r>
              <a:rPr lang="vi-VN" dirty="0">
                <a:solidFill>
                  <a:schemeClr val="tx2"/>
                </a:solidFill>
              </a:rPr>
              <a:t>Có thể được sử dụng như một công cụ đánh giá độc lập cho bất kỳ quyết định kinh doanh nào cần có</a:t>
            </a:r>
            <a:r>
              <a:rPr lang="en-US" dirty="0">
                <a:solidFill>
                  <a:schemeClr val="tx2"/>
                </a:solidFill>
              </a:rPr>
              <a:t> </a:t>
            </a:r>
            <a:r>
              <a:rPr lang="en-US" dirty="0" err="1">
                <a:solidFill>
                  <a:schemeClr val="tx2"/>
                </a:solidFill>
              </a:rPr>
              <a:t>phân</a:t>
            </a:r>
            <a:r>
              <a:rPr lang="en-US" dirty="0">
                <a:solidFill>
                  <a:schemeClr val="tx2"/>
                </a:solidFill>
              </a:rPr>
              <a:t> </a:t>
            </a:r>
            <a:r>
              <a:rPr lang="en-US" dirty="0" err="1">
                <a:solidFill>
                  <a:schemeClr val="tx2"/>
                </a:solidFill>
              </a:rPr>
              <a:t>tích</a:t>
            </a:r>
            <a:r>
              <a:rPr lang="en-US" dirty="0">
                <a:solidFill>
                  <a:schemeClr val="tx2"/>
                </a:solidFill>
              </a:rPr>
              <a:t> Chi </a:t>
            </a:r>
            <a:r>
              <a:rPr lang="en-US" dirty="0" err="1">
                <a:solidFill>
                  <a:schemeClr val="tx2"/>
                </a:solidFill>
              </a:rPr>
              <a:t>phí-Lợi</a:t>
            </a:r>
            <a:r>
              <a:rPr lang="en-US" dirty="0">
                <a:solidFill>
                  <a:schemeClr val="tx2"/>
                </a:solidFill>
              </a:rPr>
              <a:t> </a:t>
            </a:r>
            <a:r>
              <a:rPr lang="en-US" dirty="0" err="1">
                <a:solidFill>
                  <a:schemeClr val="tx2"/>
                </a:solidFill>
              </a:rPr>
              <a:t>ích</a:t>
            </a:r>
            <a:r>
              <a:rPr lang="en-US" dirty="0">
                <a:solidFill>
                  <a:schemeClr val="tx2"/>
                </a:solidFill>
              </a:rPr>
              <a:t> (</a:t>
            </a:r>
            <a:r>
              <a:rPr lang="vi-VN" dirty="0">
                <a:solidFill>
                  <a:schemeClr val="tx2"/>
                </a:solidFill>
              </a:rPr>
              <a:t>CBA</a:t>
            </a:r>
            <a:r>
              <a:rPr lang="en-US" dirty="0">
                <a:solidFill>
                  <a:schemeClr val="tx2"/>
                </a:solidFill>
              </a:rPr>
              <a:t>)</a:t>
            </a:r>
            <a:r>
              <a:rPr lang="fr-FR" dirty="0">
                <a:solidFill>
                  <a:schemeClr val="tx2"/>
                </a:solidFill>
              </a:rPr>
              <a:t>.</a:t>
            </a:r>
          </a:p>
        </p:txBody>
      </p:sp>
      <p:sp>
        <p:nvSpPr>
          <p:cNvPr id="7" name="Titel 1"/>
          <p:cNvSpPr>
            <a:spLocks noGrp="1"/>
          </p:cNvSpPr>
          <p:nvPr>
            <p:ph type="title"/>
          </p:nvPr>
        </p:nvSpPr>
        <p:spPr>
          <a:xfrm>
            <a:off x="270357" y="543829"/>
            <a:ext cx="8801073" cy="724931"/>
          </a:xfrm>
        </p:spPr>
        <p:txBody>
          <a:bodyPr/>
          <a:lstStyle/>
          <a:p>
            <a:pPr marL="266700" indent="-266700"/>
            <a:r>
              <a:rPr lang="de-DE" sz="2800" dirty="0"/>
              <a:t>Phương pháp phù hợp với DNNVV và nhu cầu của họ</a:t>
            </a:r>
          </a:p>
        </p:txBody>
      </p:sp>
    </p:spTree>
    <p:extLst>
      <p:ext uri="{BB962C8B-B14F-4D97-AF65-F5344CB8AC3E}">
        <p14:creationId xmlns:p14="http://schemas.microsoft.com/office/powerpoint/2010/main" val="554888414"/>
      </p:ext>
    </p:extLst>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nhaltsplatzhalter 3"/>
          <p:cNvSpPr>
            <a:spLocks noGrp="1"/>
          </p:cNvSpPr>
          <p:nvPr>
            <p:ph idx="1"/>
          </p:nvPr>
        </p:nvSpPr>
        <p:spPr>
          <a:xfrm>
            <a:off x="444426" y="1399395"/>
            <a:ext cx="8384027" cy="4523565"/>
          </a:xfrm>
          <a:noFill/>
          <a:ln>
            <a:noFill/>
          </a:ln>
        </p:spPr>
        <p:txBody>
          <a:bodyPr>
            <a:normAutofit fontScale="92500" lnSpcReduction="20000"/>
          </a:bodyPr>
          <a:lstStyle/>
          <a:p>
            <a:pPr>
              <a:lnSpc>
                <a:spcPct val="120000"/>
              </a:lnSpc>
            </a:pPr>
            <a:r>
              <a:rPr lang="fr-FR" i="1" dirty="0" err="1"/>
              <a:t>Tham</a:t>
            </a:r>
            <a:r>
              <a:rPr lang="fr-FR" i="1" dirty="0"/>
              <a:t> </a:t>
            </a:r>
            <a:r>
              <a:rPr lang="fr-FR" i="1" dirty="0" err="1"/>
              <a:t>gia</a:t>
            </a:r>
            <a:r>
              <a:rPr lang="fr-FR" i="1" dirty="0"/>
              <a:t> </a:t>
            </a:r>
            <a:r>
              <a:rPr lang="fr-FR" i="1" dirty="0" err="1"/>
              <a:t>vào</a:t>
            </a:r>
            <a:r>
              <a:rPr lang="fr-FR" i="1" dirty="0"/>
              <a:t> </a:t>
            </a:r>
            <a:r>
              <a:rPr lang="fr-FR" i="1" dirty="0" err="1"/>
              <a:t>dự</a:t>
            </a:r>
            <a:r>
              <a:rPr lang="fr-FR" i="1" dirty="0"/>
              <a:t> </a:t>
            </a:r>
            <a:r>
              <a:rPr lang="fr-FR" i="1" dirty="0" err="1"/>
              <a:t>án</a:t>
            </a:r>
            <a:r>
              <a:rPr lang="fr-FR" i="1" dirty="0"/>
              <a:t> </a:t>
            </a:r>
            <a:r>
              <a:rPr lang="fr-FR" i="1" dirty="0" err="1"/>
              <a:t>này</a:t>
            </a:r>
            <a:r>
              <a:rPr lang="fr-FR" i="1" dirty="0"/>
              <a:t>, </a:t>
            </a:r>
            <a:r>
              <a:rPr lang="fr-FR" i="1" dirty="0" err="1"/>
              <a:t>khách</a:t>
            </a:r>
            <a:r>
              <a:rPr lang="fr-FR" i="1" dirty="0"/>
              <a:t> </a:t>
            </a:r>
            <a:r>
              <a:rPr lang="fr-FR" i="1" dirty="0" err="1"/>
              <a:t>hàng</a:t>
            </a:r>
            <a:r>
              <a:rPr lang="fr-FR" i="1" dirty="0"/>
              <a:t> </a:t>
            </a:r>
            <a:r>
              <a:rPr lang="fr-FR" i="1" dirty="0" err="1"/>
              <a:t>của</a:t>
            </a:r>
            <a:r>
              <a:rPr lang="fr-FR" i="1" dirty="0"/>
              <a:t> </a:t>
            </a:r>
            <a:r>
              <a:rPr lang="fr-FR" i="1" dirty="0" err="1"/>
              <a:t>bạn</a:t>
            </a:r>
            <a:r>
              <a:rPr lang="fr-FR" i="1" dirty="0"/>
              <a:t> </a:t>
            </a:r>
            <a:r>
              <a:rPr lang="fr-FR" i="1" dirty="0" err="1"/>
              <a:t>sẽ</a:t>
            </a:r>
            <a:r>
              <a:rPr lang="fr-FR" i="1" dirty="0"/>
              <a:t> </a:t>
            </a:r>
            <a:r>
              <a:rPr lang="fr-FR" i="1" dirty="0" err="1"/>
              <a:t>có</a:t>
            </a:r>
            <a:r>
              <a:rPr lang="fr-FR" i="1" dirty="0"/>
              <a:t> </a:t>
            </a:r>
            <a:r>
              <a:rPr lang="fr-FR" i="1" dirty="0" err="1"/>
              <a:t>thể</a:t>
            </a:r>
            <a:r>
              <a:rPr lang="fr-FR" i="1" dirty="0"/>
              <a:t>: </a:t>
            </a:r>
          </a:p>
          <a:p>
            <a:pPr marL="285750" lvl="0" indent="-285750">
              <a:lnSpc>
                <a:spcPct val="120000"/>
              </a:lnSpc>
              <a:buClr>
                <a:schemeClr val="tx2"/>
              </a:buClr>
              <a:buFont typeface="Arial" panose="020B0604020202020204" pitchFamily="34" charset="0"/>
              <a:buChar char="•"/>
            </a:pPr>
            <a:r>
              <a:rPr lang="fr-FR" b="1" dirty="0" err="1">
                <a:solidFill>
                  <a:schemeClr val="tx2"/>
                </a:solidFill>
              </a:rPr>
              <a:t>Đánh</a:t>
            </a:r>
            <a:r>
              <a:rPr lang="fr-FR" b="1" dirty="0">
                <a:solidFill>
                  <a:schemeClr val="tx2"/>
                </a:solidFill>
              </a:rPr>
              <a:t> </a:t>
            </a:r>
            <a:r>
              <a:rPr lang="fr-FR" b="1" dirty="0" err="1">
                <a:solidFill>
                  <a:schemeClr val="tx2"/>
                </a:solidFill>
              </a:rPr>
              <a:t>giá</a:t>
            </a:r>
            <a:r>
              <a:rPr lang="fr-FR" dirty="0"/>
              <a:t> </a:t>
            </a:r>
            <a:r>
              <a:rPr lang="vi-VN" dirty="0"/>
              <a:t>mức tiêu thụ tài nguyên thực tế của khách hàng (năng lượng, nước, đầu vào sản xuất) và mức sản xuất chất thải (lỏng và rắn)</a:t>
            </a:r>
            <a:r>
              <a:rPr lang="fr-FR" dirty="0"/>
              <a:t>; </a:t>
            </a:r>
          </a:p>
          <a:p>
            <a:pPr marL="285750" lvl="0" indent="-285750">
              <a:lnSpc>
                <a:spcPct val="120000"/>
              </a:lnSpc>
              <a:buClr>
                <a:schemeClr val="tx2"/>
              </a:buClr>
              <a:buFont typeface="Arial" panose="020B0604020202020204" pitchFamily="34" charset="0"/>
              <a:buChar char="•"/>
            </a:pPr>
            <a:r>
              <a:rPr lang="fr-FR" b="1" dirty="0" err="1">
                <a:solidFill>
                  <a:schemeClr val="tx2"/>
                </a:solidFill>
              </a:rPr>
              <a:t>Thiết</a:t>
            </a:r>
            <a:r>
              <a:rPr lang="fr-FR" b="1" dirty="0">
                <a:solidFill>
                  <a:schemeClr val="tx2"/>
                </a:solidFill>
              </a:rPr>
              <a:t> </a:t>
            </a:r>
            <a:r>
              <a:rPr lang="fr-FR" b="1" dirty="0" err="1">
                <a:solidFill>
                  <a:schemeClr val="tx2"/>
                </a:solidFill>
              </a:rPr>
              <a:t>kế</a:t>
            </a:r>
            <a:r>
              <a:rPr lang="fr-FR" dirty="0"/>
              <a:t> </a:t>
            </a:r>
            <a:r>
              <a:rPr lang="fr-FR" dirty="0" err="1"/>
              <a:t>chiến</a:t>
            </a:r>
            <a:r>
              <a:rPr lang="fr-FR" dirty="0"/>
              <a:t> </a:t>
            </a:r>
            <a:r>
              <a:rPr lang="fr-FR" dirty="0" err="1"/>
              <a:t>lược</a:t>
            </a:r>
            <a:r>
              <a:rPr lang="fr-FR" dirty="0"/>
              <a:t> </a:t>
            </a:r>
            <a:r>
              <a:rPr lang="fr-FR" dirty="0" err="1"/>
              <a:t>riêng</a:t>
            </a:r>
            <a:r>
              <a:rPr lang="fr-FR" dirty="0"/>
              <a:t> </a:t>
            </a:r>
            <a:r>
              <a:rPr lang="fr-FR" dirty="0" err="1"/>
              <a:t>về</a:t>
            </a:r>
            <a:r>
              <a:rPr lang="fr-FR" dirty="0"/>
              <a:t> </a:t>
            </a:r>
            <a:r>
              <a:rPr lang="fr-FR" dirty="0" err="1"/>
              <a:t>sử</a:t>
            </a:r>
            <a:r>
              <a:rPr lang="fr-FR" dirty="0"/>
              <a:t> </a:t>
            </a:r>
            <a:r>
              <a:rPr lang="fr-FR" dirty="0" err="1"/>
              <a:t>dụng</a:t>
            </a:r>
            <a:r>
              <a:rPr lang="fr-FR" dirty="0"/>
              <a:t> </a:t>
            </a:r>
            <a:r>
              <a:rPr lang="fr-FR" dirty="0" err="1"/>
              <a:t>hiệu</a:t>
            </a:r>
            <a:r>
              <a:rPr lang="fr-FR" dirty="0"/>
              <a:t> </a:t>
            </a:r>
            <a:r>
              <a:rPr lang="fr-FR" dirty="0" err="1"/>
              <a:t>quả</a:t>
            </a:r>
            <a:r>
              <a:rPr lang="fr-FR" dirty="0"/>
              <a:t> </a:t>
            </a:r>
            <a:r>
              <a:rPr lang="fr-FR" dirty="0" err="1"/>
              <a:t>nguồn</a:t>
            </a:r>
            <a:r>
              <a:rPr lang="fr-FR" dirty="0"/>
              <a:t> </a:t>
            </a:r>
            <a:r>
              <a:rPr lang="fr-FR" dirty="0" err="1"/>
              <a:t>tài</a:t>
            </a:r>
            <a:r>
              <a:rPr lang="fr-FR" dirty="0"/>
              <a:t> </a:t>
            </a:r>
            <a:r>
              <a:rPr lang="fr-FR" dirty="0" err="1"/>
              <a:t>nguyên</a:t>
            </a:r>
            <a:r>
              <a:rPr lang="fr-FR" dirty="0"/>
              <a:t> </a:t>
            </a:r>
            <a:r>
              <a:rPr lang="fr-FR" dirty="0" err="1"/>
              <a:t>và</a:t>
            </a:r>
            <a:r>
              <a:rPr lang="fr-FR" dirty="0"/>
              <a:t> </a:t>
            </a:r>
            <a:r>
              <a:rPr lang="fr-FR" dirty="0" err="1"/>
              <a:t>sản</a:t>
            </a:r>
            <a:r>
              <a:rPr lang="fr-FR" dirty="0"/>
              <a:t> </a:t>
            </a:r>
            <a:r>
              <a:rPr lang="fr-FR" dirty="0" err="1"/>
              <a:t>xuất</a:t>
            </a:r>
            <a:r>
              <a:rPr lang="fr-FR" dirty="0"/>
              <a:t> </a:t>
            </a:r>
            <a:r>
              <a:rPr lang="fr-FR" dirty="0" err="1"/>
              <a:t>bền</a:t>
            </a:r>
            <a:r>
              <a:rPr lang="fr-FR" dirty="0"/>
              <a:t> </a:t>
            </a:r>
            <a:r>
              <a:rPr lang="fr-FR" dirty="0" err="1"/>
              <a:t>vững</a:t>
            </a:r>
            <a:r>
              <a:rPr lang="fr-FR" dirty="0"/>
              <a:t>;</a:t>
            </a:r>
          </a:p>
          <a:p>
            <a:pPr marL="285750" lvl="0" indent="-285750">
              <a:lnSpc>
                <a:spcPct val="120000"/>
              </a:lnSpc>
              <a:buClr>
                <a:schemeClr val="tx2"/>
              </a:buClr>
              <a:buFont typeface="Arial" panose="020B0604020202020204" pitchFamily="34" charset="0"/>
              <a:buChar char="•"/>
            </a:pPr>
            <a:r>
              <a:rPr lang="fr-FR" b="1" dirty="0" err="1">
                <a:solidFill>
                  <a:schemeClr val="tx2"/>
                </a:solidFill>
              </a:rPr>
              <a:t>Nhận</a:t>
            </a:r>
            <a:r>
              <a:rPr lang="fr-FR" b="1" dirty="0">
                <a:solidFill>
                  <a:schemeClr val="tx2"/>
                </a:solidFill>
              </a:rPr>
              <a:t> </a:t>
            </a:r>
            <a:r>
              <a:rPr lang="fr-FR" b="1" dirty="0" err="1">
                <a:solidFill>
                  <a:schemeClr val="tx2"/>
                </a:solidFill>
              </a:rPr>
              <a:t>hỗ</a:t>
            </a:r>
            <a:r>
              <a:rPr lang="fr-FR" b="1" dirty="0">
                <a:solidFill>
                  <a:schemeClr val="tx2"/>
                </a:solidFill>
              </a:rPr>
              <a:t> </a:t>
            </a:r>
            <a:r>
              <a:rPr lang="fr-FR" b="1" dirty="0" err="1">
                <a:solidFill>
                  <a:schemeClr val="tx2"/>
                </a:solidFill>
              </a:rPr>
              <a:t>trợ</a:t>
            </a:r>
            <a:r>
              <a:rPr lang="fr-FR" b="1" dirty="0">
                <a:solidFill>
                  <a:schemeClr val="tx2"/>
                </a:solidFill>
              </a:rPr>
              <a:t> </a:t>
            </a:r>
            <a:r>
              <a:rPr lang="fr-FR" b="1" dirty="0" err="1">
                <a:solidFill>
                  <a:schemeClr val="tx2"/>
                </a:solidFill>
              </a:rPr>
              <a:t>để</a:t>
            </a:r>
            <a:r>
              <a:rPr lang="fr-FR" b="1" dirty="0">
                <a:solidFill>
                  <a:schemeClr val="tx2"/>
                </a:solidFill>
              </a:rPr>
              <a:t> </a:t>
            </a:r>
            <a:r>
              <a:rPr lang="fr-FR" b="1" dirty="0" err="1">
                <a:solidFill>
                  <a:schemeClr val="tx2"/>
                </a:solidFill>
              </a:rPr>
              <a:t>tiếp</a:t>
            </a:r>
            <a:r>
              <a:rPr lang="fr-FR" b="1" dirty="0">
                <a:solidFill>
                  <a:schemeClr val="tx2"/>
                </a:solidFill>
              </a:rPr>
              <a:t> </a:t>
            </a:r>
            <a:r>
              <a:rPr lang="fr-FR" b="1" dirty="0" err="1">
                <a:solidFill>
                  <a:schemeClr val="tx2"/>
                </a:solidFill>
              </a:rPr>
              <a:t>cận</a:t>
            </a:r>
            <a:r>
              <a:rPr lang="fr-FR" dirty="0"/>
              <a:t> </a:t>
            </a:r>
            <a:r>
              <a:rPr lang="fr-FR" dirty="0" err="1"/>
              <a:t>công</a:t>
            </a:r>
            <a:r>
              <a:rPr lang="fr-FR" dirty="0"/>
              <a:t> </a:t>
            </a:r>
            <a:r>
              <a:rPr lang="fr-FR" dirty="0" err="1"/>
              <a:t>nghệ</a:t>
            </a:r>
            <a:r>
              <a:rPr lang="fr-FR" dirty="0"/>
              <a:t> </a:t>
            </a:r>
            <a:r>
              <a:rPr lang="fr-FR" dirty="0" err="1"/>
              <a:t>và</a:t>
            </a:r>
            <a:r>
              <a:rPr lang="fr-FR" dirty="0"/>
              <a:t> </a:t>
            </a:r>
            <a:r>
              <a:rPr lang="fr-FR" dirty="0" err="1"/>
              <a:t>tài</a:t>
            </a:r>
            <a:r>
              <a:rPr lang="fr-FR" dirty="0"/>
              <a:t> </a:t>
            </a:r>
            <a:r>
              <a:rPr lang="fr-FR" dirty="0" err="1"/>
              <a:t>chính</a:t>
            </a:r>
            <a:r>
              <a:rPr lang="fr-FR" dirty="0"/>
              <a:t> </a:t>
            </a:r>
            <a:r>
              <a:rPr lang="fr-FR" dirty="0" err="1"/>
              <a:t>để</a:t>
            </a:r>
            <a:r>
              <a:rPr lang="fr-FR" dirty="0"/>
              <a:t> </a:t>
            </a:r>
            <a:r>
              <a:rPr lang="fr-FR" dirty="0" err="1"/>
              <a:t>có</a:t>
            </a:r>
            <a:r>
              <a:rPr lang="fr-FR" dirty="0"/>
              <a:t> </a:t>
            </a:r>
            <a:r>
              <a:rPr lang="fr-FR" dirty="0" err="1"/>
              <a:t>thể</a:t>
            </a:r>
            <a:r>
              <a:rPr lang="fr-FR" dirty="0"/>
              <a:t> </a:t>
            </a:r>
            <a:r>
              <a:rPr lang="fr-FR" dirty="0" err="1"/>
              <a:t>thực</a:t>
            </a:r>
            <a:r>
              <a:rPr lang="fr-FR" dirty="0"/>
              <a:t> </a:t>
            </a:r>
            <a:r>
              <a:rPr lang="fr-FR" dirty="0" err="1"/>
              <a:t>hiện</a:t>
            </a:r>
            <a:r>
              <a:rPr lang="fr-FR" dirty="0"/>
              <a:t> </a:t>
            </a:r>
            <a:r>
              <a:rPr lang="fr-FR" dirty="0" err="1"/>
              <a:t>chiến</a:t>
            </a:r>
            <a:r>
              <a:rPr lang="fr-FR" dirty="0"/>
              <a:t> </a:t>
            </a:r>
            <a:r>
              <a:rPr lang="fr-FR" dirty="0" err="1"/>
              <a:t>lược</a:t>
            </a:r>
            <a:r>
              <a:rPr lang="fr-FR" dirty="0"/>
              <a:t> </a:t>
            </a:r>
            <a:r>
              <a:rPr lang="fr-FR" dirty="0" err="1"/>
              <a:t>của</a:t>
            </a:r>
            <a:r>
              <a:rPr lang="fr-FR" dirty="0"/>
              <a:t> </a:t>
            </a:r>
            <a:r>
              <a:rPr lang="fr-FR" dirty="0" err="1"/>
              <a:t>họ</a:t>
            </a:r>
            <a:r>
              <a:rPr lang="fr-FR" dirty="0"/>
              <a:t>; </a:t>
            </a:r>
          </a:p>
          <a:p>
            <a:pPr marL="285750" lvl="0" indent="-285750">
              <a:lnSpc>
                <a:spcPct val="120000"/>
              </a:lnSpc>
              <a:buClr>
                <a:schemeClr val="tx2"/>
              </a:buClr>
              <a:buFont typeface="Arial" panose="020B0604020202020204" pitchFamily="34" charset="0"/>
              <a:buChar char="•"/>
            </a:pPr>
            <a:r>
              <a:rPr lang="vi-VN" b="1" dirty="0">
                <a:solidFill>
                  <a:schemeClr val="tx2"/>
                </a:solidFill>
              </a:rPr>
              <a:t>Xây dựng kế hoạch kinh doanh </a:t>
            </a:r>
            <a:r>
              <a:rPr lang="vi-VN" dirty="0"/>
              <a:t>dựa trên chiến lược, phân tích lợi ích - chi phí, xác định cơ hội tài chính, nhận thức về các yêu cầu của nhà cung cấp </a:t>
            </a:r>
            <a:r>
              <a:rPr lang="en-US" dirty="0" err="1"/>
              <a:t>tài</a:t>
            </a:r>
            <a:r>
              <a:rPr lang="en-US" dirty="0"/>
              <a:t> </a:t>
            </a:r>
            <a:r>
              <a:rPr lang="en-US" dirty="0" err="1"/>
              <a:t>chính</a:t>
            </a:r>
            <a:r>
              <a:rPr lang="vi-VN" dirty="0"/>
              <a:t>, học cách truyền thông về kế hoạch…</a:t>
            </a:r>
            <a:endParaRPr lang="fr-FR" dirty="0"/>
          </a:p>
          <a:p>
            <a:pPr marL="285750" lvl="0" indent="-285750">
              <a:buClr>
                <a:schemeClr val="tx2"/>
              </a:buClr>
              <a:buFont typeface="Arial" panose="020B0604020202020204" pitchFamily="34" charset="0"/>
              <a:buChar char="•"/>
            </a:pPr>
            <a:endParaRPr lang="fr-FR" i="1" dirty="0">
              <a:solidFill>
                <a:schemeClr val="accent1"/>
              </a:solidFill>
              <a:sym typeface="Wingdings"/>
            </a:endParaRPr>
          </a:p>
          <a:p>
            <a:pPr marL="0" lvl="1" indent="0">
              <a:buClr>
                <a:schemeClr val="tx2"/>
              </a:buClr>
              <a:buNone/>
            </a:pPr>
            <a:r>
              <a:rPr lang="fr-FR" sz="2000" i="1" dirty="0">
                <a:solidFill>
                  <a:schemeClr val="tx2"/>
                </a:solidFill>
                <a:sym typeface="Wingdings"/>
              </a:rPr>
              <a:t> </a:t>
            </a:r>
            <a:r>
              <a:rPr lang="vi-VN" sz="2000" i="1" dirty="0">
                <a:solidFill>
                  <a:schemeClr val="tx2"/>
                </a:solidFill>
                <a:sym typeface="Wingdings"/>
              </a:rPr>
              <a:t>Cải thiện sự hiệu quả của khách hàng, giúp giảm dấu chân môi trường của công ty và tiết kiệm tiền</a:t>
            </a:r>
            <a:endParaRPr lang="fr-FR" sz="2000" i="1" dirty="0">
              <a:solidFill>
                <a:schemeClr val="tx2"/>
              </a:solidFill>
            </a:endParaRPr>
          </a:p>
        </p:txBody>
      </p:sp>
      <p:sp>
        <p:nvSpPr>
          <p:cNvPr id="5" name="Titel 1"/>
          <p:cNvSpPr>
            <a:spLocks noGrp="1"/>
          </p:cNvSpPr>
          <p:nvPr>
            <p:ph type="title"/>
          </p:nvPr>
        </p:nvSpPr>
        <p:spPr>
          <a:xfrm>
            <a:off x="342927" y="543829"/>
            <a:ext cx="7541441" cy="652923"/>
          </a:xfrm>
        </p:spPr>
        <p:txBody>
          <a:bodyPr/>
          <a:lstStyle/>
          <a:p>
            <a:pPr marL="58738"/>
            <a:r>
              <a:rPr lang="de-DE" sz="2800" dirty="0"/>
              <a:t>Mục tiêu của dự án cho DNNVV – khách hàng của bạn</a:t>
            </a:r>
            <a:endParaRPr lang="de-DE" sz="1800" b="0" dirty="0">
              <a:highlight>
                <a:srgbClr val="FFFF00"/>
              </a:highlight>
            </a:endParaRPr>
          </a:p>
        </p:txBody>
      </p:sp>
      <p:pic>
        <p:nvPicPr>
          <p:cNvPr id="6" name="Picture 5">
            <a:extLst>
              <a:ext uri="{FF2B5EF4-FFF2-40B4-BE49-F238E27FC236}">
                <a16:creationId xmlns:a16="http://schemas.microsoft.com/office/drawing/2014/main" id="{4C97723E-72E9-9948-B1CE-D4588C1C8487}"/>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7661221" y="365125"/>
            <a:ext cx="1029194" cy="1101765"/>
          </a:xfrm>
          <a:prstGeom prst="rect">
            <a:avLst/>
          </a:prstGeom>
        </p:spPr>
      </p:pic>
    </p:spTree>
    <p:extLst>
      <p:ext uri="{BB962C8B-B14F-4D97-AF65-F5344CB8AC3E}">
        <p14:creationId xmlns:p14="http://schemas.microsoft.com/office/powerpoint/2010/main" val="762279987"/>
      </p:ext>
    </p:extLst>
  </p:cSld>
  <p:clrMapOvr>
    <a:masterClrMapping/>
  </p:clrMapOvr>
  <p:transition spd="slow">
    <p:wipe/>
  </p:transition>
</p:sld>
</file>

<file path=ppt/theme/theme1.xml><?xml version="1.0" encoding="utf-8"?>
<a:theme xmlns:a="http://schemas.openxmlformats.org/drawingml/2006/main" name="PowerPoint_Partner_EN">
  <a:themeElements>
    <a:clrScheme name="ITC color">
      <a:dk1>
        <a:srgbClr val="595959"/>
      </a:dk1>
      <a:lt1>
        <a:srgbClr val="595959"/>
      </a:lt1>
      <a:dk2>
        <a:srgbClr val="36A7E9"/>
      </a:dk2>
      <a:lt2>
        <a:srgbClr val="FFFFFF"/>
      </a:lt2>
      <a:accent1>
        <a:srgbClr val="36A7E9"/>
      </a:accent1>
      <a:accent2>
        <a:srgbClr val="636363"/>
      </a:accent2>
      <a:accent3>
        <a:srgbClr val="C1413B"/>
      </a:accent3>
      <a:accent4>
        <a:srgbClr val="789C3C"/>
      </a:accent4>
      <a:accent5>
        <a:srgbClr val="424884"/>
      </a:accent5>
      <a:accent6>
        <a:srgbClr val="8F0063"/>
      </a:accent6>
      <a:hlink>
        <a:srgbClr val="36A7E9"/>
      </a:hlink>
      <a:folHlink>
        <a:srgbClr val="36A7E9"/>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ITC_ppt_master</Template>
  <TotalTime>8606</TotalTime>
  <Words>1320</Words>
  <Application>Microsoft Macintosh PowerPoint</Application>
  <PresentationFormat>On-screen Show (4:3)</PresentationFormat>
  <Paragraphs>129</Paragraphs>
  <Slides>12</Slides>
  <Notes>6</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12</vt:i4>
      </vt:variant>
    </vt:vector>
  </HeadingPairs>
  <TitlesOfParts>
    <vt:vector size="18" baseType="lpstr">
      <vt:lpstr>Arial</vt:lpstr>
      <vt:lpstr>Calibri</vt:lpstr>
      <vt:lpstr>Optima</vt:lpstr>
      <vt:lpstr>Wingdings</vt:lpstr>
      <vt:lpstr>PowerPoint_Partner_EN</vt:lpstr>
      <vt:lpstr>Custom Design</vt:lpstr>
      <vt:lpstr>Hợp phần Sử dụng hiệu quả nguồn tài nguyên và sản xuất tuần hoàn (RECP)</vt:lpstr>
      <vt:lpstr>Phương pháp RECP cua ITC hiện đang triển khai</vt:lpstr>
      <vt:lpstr>Hợp tác theo chuỗi giá trị quốc tế</vt:lpstr>
      <vt:lpstr>Hỗ trợ trực tiếp cho các DNNVV</vt:lpstr>
      <vt:lpstr>Tư vấn trực tiếp tại doanh nghiệp</vt:lpstr>
      <vt:lpstr>Cách thức hoạt động?</vt:lpstr>
      <vt:lpstr>Hội thảo chuyên đề về RECP</vt:lpstr>
      <vt:lpstr>Phương pháp phù hợp với DNNVV và nhu cầu của họ</vt:lpstr>
      <vt:lpstr>Mục tiêu của dự án cho DNNVV – khách hàng của bạn</vt:lpstr>
      <vt:lpstr>Xây dựng kế hoạch kinh doanh cho RECP</vt:lpstr>
      <vt:lpstr>Hoạt động của dự án và khung thời gian</vt:lpstr>
      <vt:lpstr>Những bước tiếp theo- Hợp phần RECP</vt:lpstr>
    </vt:vector>
  </TitlesOfParts>
  <Company>International Trade Centre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Annegret Brauss</dc:creator>
  <cp:lastModifiedBy>thoanb@viri.org.vn</cp:lastModifiedBy>
  <cp:revision>268</cp:revision>
  <cp:lastPrinted>2017-11-07T11:04:15Z</cp:lastPrinted>
  <dcterms:created xsi:type="dcterms:W3CDTF">2017-11-06T13:35:58Z</dcterms:created>
  <dcterms:modified xsi:type="dcterms:W3CDTF">2020-07-17T03:14:50Z</dcterms:modified>
</cp:coreProperties>
</file>