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9" r:id="rId2"/>
  </p:sldMasterIdLst>
  <p:notesMasterIdLst>
    <p:notesMasterId r:id="rId20"/>
  </p:notesMasterIdLst>
  <p:handoutMasterIdLst>
    <p:handoutMasterId r:id="rId21"/>
  </p:handoutMasterIdLst>
  <p:sldIdLst>
    <p:sldId id="362" r:id="rId3"/>
    <p:sldId id="436" r:id="rId4"/>
    <p:sldId id="397" r:id="rId5"/>
    <p:sldId id="351" r:id="rId6"/>
    <p:sldId id="437" r:id="rId7"/>
    <p:sldId id="447" r:id="rId8"/>
    <p:sldId id="438" r:id="rId9"/>
    <p:sldId id="440" r:id="rId10"/>
    <p:sldId id="441" r:id="rId11"/>
    <p:sldId id="369" r:id="rId12"/>
    <p:sldId id="442" r:id="rId13"/>
    <p:sldId id="444" r:id="rId14"/>
    <p:sldId id="445" r:id="rId15"/>
    <p:sldId id="446" r:id="rId16"/>
    <p:sldId id="398" r:id="rId17"/>
    <p:sldId id="401" r:id="rId18"/>
    <p:sldId id="430" r:id="rId19"/>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p15:clr>
            <a:srgbClr val="A4A3A4"/>
          </p15:clr>
        </p15:guide>
        <p15:guide id="2" orient="horz" pos="1026">
          <p15:clr>
            <a:srgbClr val="A4A3A4"/>
          </p15:clr>
        </p15:guide>
        <p15:guide id="3" orient="horz" pos="3566">
          <p15:clr>
            <a:srgbClr val="A4A3A4"/>
          </p15:clr>
        </p15:guide>
        <p15:guide id="4" pos="295">
          <p15:clr>
            <a:srgbClr val="A4A3A4"/>
          </p15:clr>
        </p15:guide>
        <p15:guide id="5" pos="4513">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phine Clement" initials="D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5FEF9"/>
    <a:srgbClr val="08ECE6"/>
    <a:srgbClr val="0AD6CF"/>
    <a:srgbClr val="0AB9B1"/>
    <a:srgbClr val="0AA9A0"/>
    <a:srgbClr val="A219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1" autoAdjust="0"/>
    <p:restoredTop sz="64186" autoAdjust="0"/>
  </p:normalViewPr>
  <p:slideViewPr>
    <p:cSldViewPr showGuides="1">
      <p:cViewPr varScale="1">
        <p:scale>
          <a:sx n="74" d="100"/>
          <a:sy n="74" d="100"/>
        </p:scale>
        <p:origin x="2706" y="60"/>
      </p:cViewPr>
      <p:guideLst>
        <p:guide orient="horz" pos="618"/>
        <p:guide orient="horz" pos="1026"/>
        <p:guide orient="horz" pos="3566"/>
        <p:guide pos="295"/>
        <p:guide pos="4513"/>
      </p:guideLst>
    </p:cSldViewPr>
  </p:slideViewPr>
  <p:notesTextViewPr>
    <p:cViewPr>
      <p:scale>
        <a:sx n="100" d="100"/>
        <a:sy n="100" d="100"/>
      </p:scale>
      <p:origin x="0" y="0"/>
    </p:cViewPr>
  </p:notesTextViewPr>
  <p:notesViewPr>
    <p:cSldViewPr>
      <p:cViewPr varScale="1">
        <p:scale>
          <a:sx n="82" d="100"/>
          <a:sy n="82" d="100"/>
        </p:scale>
        <p:origin x="-2424" y="-9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spPr>
            <a:solidFill>
              <a:srgbClr val="36A7E9"/>
            </a:solidFill>
            <a:ln>
              <a:solidFill>
                <a:schemeClr val="tx2"/>
              </a:solidFill>
            </a:ln>
          </c:spPr>
          <c:invertIfNegative val="0"/>
          <c:cat>
            <c:strRef>
              <c:f>Sheet1!$A$6:$A$10</c:f>
              <c:strCache>
                <c:ptCount val="5"/>
                <c:pt idx="0">
                  <c:v>Vulnérabilité face aux catastrophes naturelles</c:v>
                </c:pt>
                <c:pt idx="1">
                  <c:v>Menaces sur la santé</c:v>
                </c:pt>
                <c:pt idx="2">
                  <c:v>Sécurité énergétique</c:v>
                </c:pt>
                <c:pt idx="3">
                  <c:v>Pénurie en eau</c:v>
                </c:pt>
                <c:pt idx="4">
                  <c:v>Coûts croissants des ressources naturelles et matières 1eres</c:v>
                </c:pt>
              </c:strCache>
            </c:strRef>
          </c:cat>
          <c:val>
            <c:numRef>
              <c:f>Sheet1!$B$6:$B$10</c:f>
              <c:numCache>
                <c:formatCode>General</c:formatCode>
                <c:ptCount val="5"/>
                <c:pt idx="0">
                  <c:v>42</c:v>
                </c:pt>
                <c:pt idx="1">
                  <c:v>45</c:v>
                </c:pt>
                <c:pt idx="2">
                  <c:v>48</c:v>
                </c:pt>
                <c:pt idx="3">
                  <c:v>51</c:v>
                </c:pt>
                <c:pt idx="4">
                  <c:v>54</c:v>
                </c:pt>
              </c:numCache>
            </c:numRef>
          </c:val>
          <c:extLst>
            <c:ext xmlns:c16="http://schemas.microsoft.com/office/drawing/2014/chart" uri="{C3380CC4-5D6E-409C-BE32-E72D297353CC}">
              <c16:uniqueId val="{00000000-68F5-44B6-A9F1-29A323DCCC5E}"/>
            </c:ext>
          </c:extLst>
        </c:ser>
        <c:dLbls>
          <c:showLegendKey val="0"/>
          <c:showVal val="0"/>
          <c:showCatName val="0"/>
          <c:showSerName val="0"/>
          <c:showPercent val="0"/>
          <c:showBubbleSize val="0"/>
        </c:dLbls>
        <c:gapWidth val="150"/>
        <c:axId val="2096633016"/>
        <c:axId val="2097712344"/>
      </c:barChart>
      <c:catAx>
        <c:axId val="2096633016"/>
        <c:scaling>
          <c:orientation val="minMax"/>
        </c:scaling>
        <c:delete val="0"/>
        <c:axPos val="l"/>
        <c:numFmt formatCode="General" sourceLinked="0"/>
        <c:majorTickMark val="out"/>
        <c:minorTickMark val="none"/>
        <c:tickLblPos val="nextTo"/>
        <c:crossAx val="2097712344"/>
        <c:crosses val="autoZero"/>
        <c:auto val="1"/>
        <c:lblAlgn val="ctr"/>
        <c:lblOffset val="100"/>
        <c:noMultiLvlLbl val="0"/>
      </c:catAx>
      <c:valAx>
        <c:axId val="2097712344"/>
        <c:scaling>
          <c:orientation val="minMax"/>
        </c:scaling>
        <c:delete val="0"/>
        <c:axPos val="b"/>
        <c:majorGridlines>
          <c:spPr>
            <a:ln>
              <a:prstDash val="dash"/>
            </a:ln>
          </c:spPr>
        </c:majorGridlines>
        <c:numFmt formatCode="General" sourceLinked="1"/>
        <c:majorTickMark val="out"/>
        <c:minorTickMark val="none"/>
        <c:tickLblPos val="nextTo"/>
        <c:crossAx val="2096633016"/>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4">
                  <a:shade val="50000"/>
                </a:schemeClr>
              </a:solidFill>
              <a:ln>
                <a:noFill/>
              </a:ln>
              <a:effectLst/>
            </c:spPr>
            <c:extLst>
              <c:ext xmlns:c16="http://schemas.microsoft.com/office/drawing/2014/chart" uri="{C3380CC4-5D6E-409C-BE32-E72D297353CC}">
                <c16:uniqueId val="{00000001-F50D-4535-A2F3-17EF178D9B9E}"/>
              </c:ext>
            </c:extLst>
          </c:dPt>
          <c:dPt>
            <c:idx val="1"/>
            <c:invertIfNegative val="0"/>
            <c:bubble3D val="0"/>
            <c:spPr>
              <a:solidFill>
                <a:schemeClr val="accent4">
                  <a:shade val="70000"/>
                </a:schemeClr>
              </a:solidFill>
              <a:ln>
                <a:noFill/>
              </a:ln>
              <a:effectLst/>
            </c:spPr>
            <c:extLst>
              <c:ext xmlns:c16="http://schemas.microsoft.com/office/drawing/2014/chart" uri="{C3380CC4-5D6E-409C-BE32-E72D297353CC}">
                <c16:uniqueId val="{00000003-F50D-4535-A2F3-17EF178D9B9E}"/>
              </c:ext>
            </c:extLst>
          </c:dPt>
          <c:dPt>
            <c:idx val="2"/>
            <c:invertIfNegative val="0"/>
            <c:bubble3D val="0"/>
            <c:spPr>
              <a:solidFill>
                <a:schemeClr val="accent4">
                  <a:shade val="90000"/>
                </a:schemeClr>
              </a:solidFill>
              <a:ln>
                <a:noFill/>
              </a:ln>
              <a:effectLst/>
            </c:spPr>
            <c:extLst>
              <c:ext xmlns:c16="http://schemas.microsoft.com/office/drawing/2014/chart" uri="{C3380CC4-5D6E-409C-BE32-E72D297353CC}">
                <c16:uniqueId val="{00000005-F50D-4535-A2F3-17EF178D9B9E}"/>
              </c:ext>
            </c:extLst>
          </c:dPt>
          <c:dPt>
            <c:idx val="3"/>
            <c:invertIfNegative val="0"/>
            <c:bubble3D val="0"/>
            <c:spPr>
              <a:solidFill>
                <a:schemeClr val="accent4">
                  <a:tint val="90000"/>
                </a:schemeClr>
              </a:solidFill>
              <a:ln>
                <a:noFill/>
              </a:ln>
              <a:effectLst/>
            </c:spPr>
            <c:extLst>
              <c:ext xmlns:c16="http://schemas.microsoft.com/office/drawing/2014/chart" uri="{C3380CC4-5D6E-409C-BE32-E72D297353CC}">
                <c16:uniqueId val="{00000007-F50D-4535-A2F3-17EF178D9B9E}"/>
              </c:ext>
            </c:extLst>
          </c:dPt>
          <c:dPt>
            <c:idx val="4"/>
            <c:invertIfNegative val="0"/>
            <c:bubble3D val="0"/>
            <c:spPr>
              <a:solidFill>
                <a:schemeClr val="accent4">
                  <a:tint val="70000"/>
                </a:schemeClr>
              </a:solidFill>
              <a:ln>
                <a:noFill/>
              </a:ln>
              <a:effectLst/>
            </c:spPr>
            <c:extLst>
              <c:ext xmlns:c16="http://schemas.microsoft.com/office/drawing/2014/chart" uri="{C3380CC4-5D6E-409C-BE32-E72D297353CC}">
                <c16:uniqueId val="{00000009-F50D-4535-A2F3-17EF178D9B9E}"/>
              </c:ext>
            </c:extLst>
          </c:dPt>
          <c:dPt>
            <c:idx val="5"/>
            <c:invertIfNegative val="0"/>
            <c:bubble3D val="0"/>
            <c:spPr>
              <a:solidFill>
                <a:schemeClr val="accent4">
                  <a:tint val="50000"/>
                </a:schemeClr>
              </a:solidFill>
              <a:ln>
                <a:noFill/>
              </a:ln>
              <a:effectLst/>
            </c:spPr>
            <c:extLst>
              <c:ext xmlns:c16="http://schemas.microsoft.com/office/drawing/2014/chart" uri="{C3380CC4-5D6E-409C-BE32-E72D297353CC}">
                <c16:uniqueId val="{0000000B-F50D-4535-A2F3-17EF178D9B9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Increase in production cost</c:v>
                </c:pt>
                <c:pt idx="1">
                  <c:v>Decreased productivity level in agricultural sector</c:v>
                </c:pt>
                <c:pt idx="2">
                  <c:v>Increased vulnerability to natural disasters leading to material loss</c:v>
                </c:pt>
                <c:pt idx="3">
                  <c:v>Increase in the frequency and severity of extreme weather events leading to disruption of supply chains</c:v>
                </c:pt>
                <c:pt idx="4">
                  <c:v>Change in shipping routes</c:v>
                </c:pt>
                <c:pt idx="5">
                  <c:v>Political instability and social unrest</c:v>
                </c:pt>
              </c:strCache>
            </c:strRef>
          </c:cat>
          <c:val>
            <c:numRef>
              <c:f>Sheet1!$B$2:$B$7</c:f>
              <c:numCache>
                <c:formatCode>0.00%</c:formatCode>
                <c:ptCount val="6"/>
                <c:pt idx="0">
                  <c:v>0.78949999999999998</c:v>
                </c:pt>
                <c:pt idx="1">
                  <c:v>0.77890000000000004</c:v>
                </c:pt>
                <c:pt idx="2">
                  <c:v>0.73680000000000001</c:v>
                </c:pt>
                <c:pt idx="3">
                  <c:v>0.70530000000000004</c:v>
                </c:pt>
                <c:pt idx="4">
                  <c:v>0.29470000000000002</c:v>
                </c:pt>
                <c:pt idx="5">
                  <c:v>0.22109999999999999</c:v>
                </c:pt>
              </c:numCache>
            </c:numRef>
          </c:val>
          <c:extLst>
            <c:ext xmlns:c16="http://schemas.microsoft.com/office/drawing/2014/chart" uri="{C3380CC4-5D6E-409C-BE32-E72D297353CC}">
              <c16:uniqueId val="{00000000-DC65-490E-86E8-BAEA05AB68E9}"/>
            </c:ext>
          </c:extLst>
        </c:ser>
        <c:dLbls>
          <c:showLegendKey val="0"/>
          <c:showVal val="1"/>
          <c:showCatName val="0"/>
          <c:showSerName val="0"/>
          <c:showPercent val="0"/>
          <c:showBubbleSize val="0"/>
        </c:dLbls>
        <c:gapWidth val="75"/>
        <c:overlap val="-6"/>
        <c:axId val="2097828520"/>
        <c:axId val="2097844552"/>
      </c:barChart>
      <c:catAx>
        <c:axId val="2097828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2097844552"/>
        <c:crosses val="autoZero"/>
        <c:auto val="1"/>
        <c:lblAlgn val="ctr"/>
        <c:lblOffset val="100"/>
        <c:noMultiLvlLbl val="0"/>
      </c:catAx>
      <c:valAx>
        <c:axId val="2097844552"/>
        <c:scaling>
          <c:orientation val="minMax"/>
        </c:scaling>
        <c:delete val="1"/>
        <c:axPos val="t"/>
        <c:numFmt formatCode="0.00%" sourceLinked="1"/>
        <c:majorTickMark val="out"/>
        <c:minorTickMark val="none"/>
        <c:tickLblPos val="nextTo"/>
        <c:crossAx val="2097828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0.25515</cdr:y>
    </cdr:from>
    <cdr:to>
      <cdr:x>0.43589</cdr:x>
      <cdr:y>0.33906</cdr:y>
    </cdr:to>
    <cdr:sp macro="" textlink="">
      <cdr:nvSpPr>
        <cdr:cNvPr id="2" name="Rectangle 1"/>
        <cdr:cNvSpPr/>
      </cdr:nvSpPr>
      <cdr:spPr>
        <a:xfrm xmlns:a="http://schemas.openxmlformats.org/drawingml/2006/main">
          <a:off x="-713852" y="938023"/>
          <a:ext cx="3571709" cy="308472"/>
        </a:xfrm>
        <a:prstGeom xmlns:a="http://schemas.openxmlformats.org/drawingml/2006/main" prst="rect">
          <a:avLst/>
        </a:prstGeom>
        <a:solidFill xmlns:a="http://schemas.openxmlformats.org/drawingml/2006/main">
          <a:schemeClr val="bg2">
            <a:lumMod val="9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GB" sz="1600" dirty="0" err="1" smtClean="0">
              <a:solidFill>
                <a:srgbClr val="0AA9A0"/>
              </a:solidFill>
            </a:rPr>
            <a:t>Thiếu</a:t>
          </a:r>
          <a:r>
            <a:rPr lang="en-GB" sz="1600" dirty="0" smtClean="0">
              <a:solidFill>
                <a:srgbClr val="0AA9A0"/>
              </a:solidFill>
            </a:rPr>
            <a:t> </a:t>
          </a:r>
          <a:r>
            <a:rPr lang="en-GB" sz="1600" dirty="0" err="1" smtClean="0">
              <a:solidFill>
                <a:srgbClr val="0AA9A0"/>
              </a:solidFill>
            </a:rPr>
            <a:t>hụt</a:t>
          </a:r>
          <a:r>
            <a:rPr lang="en-GB" sz="1600" dirty="0" smtClean="0">
              <a:solidFill>
                <a:srgbClr val="0AA9A0"/>
              </a:solidFill>
            </a:rPr>
            <a:t> </a:t>
          </a:r>
          <a:r>
            <a:rPr lang="en-GB" sz="1600" dirty="0" err="1" smtClean="0">
              <a:solidFill>
                <a:srgbClr val="0AA9A0"/>
              </a:solidFill>
            </a:rPr>
            <a:t>nguồn</a:t>
          </a:r>
          <a:r>
            <a:rPr lang="en-GB" sz="1600" dirty="0" smtClean="0">
              <a:solidFill>
                <a:srgbClr val="0AA9A0"/>
              </a:solidFill>
            </a:rPr>
            <a:t> </a:t>
          </a:r>
          <a:r>
            <a:rPr lang="en-GB" sz="1600" dirty="0" err="1" smtClean="0">
              <a:solidFill>
                <a:srgbClr val="0AA9A0"/>
              </a:solidFill>
            </a:rPr>
            <a:t>nước</a:t>
          </a:r>
          <a:endParaRPr lang="en-GB" sz="1600" dirty="0">
            <a:solidFill>
              <a:srgbClr val="0AA9A0"/>
            </a:solidFill>
          </a:endParaRPr>
        </a:p>
      </cdr:txBody>
    </cdr:sp>
  </cdr:relSizeAnchor>
  <cdr:relSizeAnchor xmlns:cdr="http://schemas.openxmlformats.org/drawingml/2006/chartDrawing">
    <cdr:from>
      <cdr:x>0</cdr:x>
      <cdr:y>0.44085</cdr:y>
    </cdr:from>
    <cdr:to>
      <cdr:x>0.43589</cdr:x>
      <cdr:y>0.52476</cdr:y>
    </cdr:to>
    <cdr:sp macro="" textlink="">
      <cdr:nvSpPr>
        <cdr:cNvPr id="3" name="Rectangle 2"/>
        <cdr:cNvSpPr/>
      </cdr:nvSpPr>
      <cdr:spPr>
        <a:xfrm xmlns:a="http://schemas.openxmlformats.org/drawingml/2006/main">
          <a:off x="-713852" y="1620690"/>
          <a:ext cx="3571709" cy="308472"/>
        </a:xfrm>
        <a:prstGeom xmlns:a="http://schemas.openxmlformats.org/drawingml/2006/main" prst="rect">
          <a:avLst/>
        </a:prstGeom>
        <a:solidFill xmlns:a="http://schemas.openxmlformats.org/drawingml/2006/main">
          <a:schemeClr val="bg2">
            <a:lumMod val="9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GB" sz="1600" dirty="0" smtClean="0">
              <a:solidFill>
                <a:srgbClr val="0AA9A0"/>
              </a:solidFill>
            </a:rPr>
            <a:t>An </a:t>
          </a:r>
          <a:r>
            <a:rPr lang="en-GB" sz="1600" dirty="0" err="1" smtClean="0">
              <a:solidFill>
                <a:srgbClr val="0AA9A0"/>
              </a:solidFill>
            </a:rPr>
            <a:t>ninh</a:t>
          </a:r>
          <a:r>
            <a:rPr lang="en-GB" sz="1600" dirty="0" smtClean="0">
              <a:solidFill>
                <a:srgbClr val="0AA9A0"/>
              </a:solidFill>
            </a:rPr>
            <a:t> </a:t>
          </a:r>
          <a:r>
            <a:rPr lang="en-GB" sz="1600" dirty="0" err="1" smtClean="0">
              <a:solidFill>
                <a:srgbClr val="0AA9A0"/>
              </a:solidFill>
            </a:rPr>
            <a:t>năng</a:t>
          </a:r>
          <a:r>
            <a:rPr lang="en-GB" sz="1600" dirty="0" smtClean="0">
              <a:solidFill>
                <a:srgbClr val="0AA9A0"/>
              </a:solidFill>
            </a:rPr>
            <a:t> </a:t>
          </a:r>
          <a:r>
            <a:rPr lang="en-GB" sz="1600" dirty="0" err="1" smtClean="0">
              <a:solidFill>
                <a:srgbClr val="0AA9A0"/>
              </a:solidFill>
            </a:rPr>
            <a:t>lượng</a:t>
          </a:r>
          <a:endParaRPr lang="en-GB" sz="1600" dirty="0">
            <a:solidFill>
              <a:srgbClr val="0AA9A0"/>
            </a:solidFill>
          </a:endParaRPr>
        </a:p>
      </cdr:txBody>
    </cdr:sp>
  </cdr:relSizeAnchor>
  <cdr:relSizeAnchor xmlns:cdr="http://schemas.openxmlformats.org/drawingml/2006/chartDrawing">
    <cdr:from>
      <cdr:x>0</cdr:x>
      <cdr:y>0.60491</cdr:y>
    </cdr:from>
    <cdr:to>
      <cdr:x>0.43589</cdr:x>
      <cdr:y>0.68882</cdr:y>
    </cdr:to>
    <cdr:sp macro="" textlink="">
      <cdr:nvSpPr>
        <cdr:cNvPr id="4" name="Rectangle 3"/>
        <cdr:cNvSpPr/>
      </cdr:nvSpPr>
      <cdr:spPr>
        <a:xfrm xmlns:a="http://schemas.openxmlformats.org/drawingml/2006/main">
          <a:off x="-713852" y="2223839"/>
          <a:ext cx="3571709" cy="308472"/>
        </a:xfrm>
        <a:prstGeom xmlns:a="http://schemas.openxmlformats.org/drawingml/2006/main" prst="rect">
          <a:avLst/>
        </a:prstGeom>
        <a:solidFill xmlns:a="http://schemas.openxmlformats.org/drawingml/2006/main">
          <a:schemeClr val="bg2">
            <a:lumMod val="9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GB" sz="1600" dirty="0" err="1" smtClean="0">
              <a:solidFill>
                <a:srgbClr val="00CC99"/>
              </a:solidFill>
            </a:rPr>
            <a:t>Đe</a:t>
          </a:r>
          <a:r>
            <a:rPr lang="en-GB" sz="1600" dirty="0" smtClean="0">
              <a:solidFill>
                <a:srgbClr val="00CC99"/>
              </a:solidFill>
            </a:rPr>
            <a:t> </a:t>
          </a:r>
          <a:r>
            <a:rPr lang="en-GB" sz="1600" dirty="0" err="1" smtClean="0">
              <a:solidFill>
                <a:srgbClr val="00CC99"/>
              </a:solidFill>
            </a:rPr>
            <a:t>doạ</a:t>
          </a:r>
          <a:r>
            <a:rPr lang="en-GB" sz="1600" dirty="0" smtClean="0">
              <a:solidFill>
                <a:srgbClr val="00CC99"/>
              </a:solidFill>
            </a:rPr>
            <a:t> </a:t>
          </a:r>
          <a:r>
            <a:rPr lang="en-GB" sz="1600" dirty="0" err="1" smtClean="0">
              <a:solidFill>
                <a:srgbClr val="00CC99"/>
              </a:solidFill>
            </a:rPr>
            <a:t>đến</a:t>
          </a:r>
          <a:r>
            <a:rPr lang="en-GB" sz="1600" dirty="0" smtClean="0">
              <a:solidFill>
                <a:srgbClr val="00CC99"/>
              </a:solidFill>
            </a:rPr>
            <a:t> </a:t>
          </a:r>
          <a:r>
            <a:rPr lang="en-GB" sz="1600" dirty="0" err="1" smtClean="0">
              <a:solidFill>
                <a:srgbClr val="00CC99"/>
              </a:solidFill>
            </a:rPr>
            <a:t>sức</a:t>
          </a:r>
          <a:r>
            <a:rPr lang="en-GB" sz="1600" dirty="0" smtClean="0">
              <a:solidFill>
                <a:srgbClr val="00CC99"/>
              </a:solidFill>
            </a:rPr>
            <a:t> </a:t>
          </a:r>
          <a:r>
            <a:rPr lang="en-GB" sz="1600" dirty="0" err="1" smtClean="0">
              <a:solidFill>
                <a:srgbClr val="00CC99"/>
              </a:solidFill>
            </a:rPr>
            <a:t>khoẻ</a:t>
          </a:r>
          <a:endParaRPr lang="en-GB" sz="1600" dirty="0">
            <a:solidFill>
              <a:srgbClr val="00CC99"/>
            </a:solidFill>
          </a:endParaRPr>
        </a:p>
      </cdr:txBody>
    </cdr:sp>
  </cdr:relSizeAnchor>
  <cdr:relSizeAnchor xmlns:cdr="http://schemas.openxmlformats.org/drawingml/2006/chartDrawing">
    <cdr:from>
      <cdr:x>0</cdr:x>
      <cdr:y>0.78997</cdr:y>
    </cdr:from>
    <cdr:to>
      <cdr:x>0.43589</cdr:x>
      <cdr:y>0.87388</cdr:y>
    </cdr:to>
    <cdr:sp macro="" textlink="">
      <cdr:nvSpPr>
        <cdr:cNvPr id="5" name="Rectangle 4"/>
        <cdr:cNvSpPr/>
      </cdr:nvSpPr>
      <cdr:spPr>
        <a:xfrm xmlns:a="http://schemas.openxmlformats.org/drawingml/2006/main">
          <a:off x="0" y="2904169"/>
          <a:ext cx="3571709" cy="308472"/>
        </a:xfrm>
        <a:prstGeom xmlns:a="http://schemas.openxmlformats.org/drawingml/2006/main" prst="rect">
          <a:avLst/>
        </a:prstGeom>
        <a:solidFill xmlns:a="http://schemas.openxmlformats.org/drawingml/2006/main">
          <a:schemeClr val="bg2">
            <a:lumMod val="95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GB" sz="1600" dirty="0" err="1" smtClean="0">
              <a:solidFill>
                <a:srgbClr val="00CC99"/>
              </a:solidFill>
            </a:rPr>
            <a:t>Dễ</a:t>
          </a:r>
          <a:r>
            <a:rPr lang="en-GB" sz="1600" dirty="0" smtClean="0">
              <a:solidFill>
                <a:srgbClr val="00CC99"/>
              </a:solidFill>
            </a:rPr>
            <a:t> </a:t>
          </a:r>
          <a:r>
            <a:rPr lang="en-GB" sz="1600" dirty="0" err="1" smtClean="0">
              <a:solidFill>
                <a:srgbClr val="00CC99"/>
              </a:solidFill>
            </a:rPr>
            <a:t>bị</a:t>
          </a:r>
          <a:r>
            <a:rPr lang="en-GB" sz="1600" dirty="0" smtClean="0">
              <a:solidFill>
                <a:srgbClr val="00CC99"/>
              </a:solidFill>
            </a:rPr>
            <a:t> </a:t>
          </a:r>
          <a:r>
            <a:rPr lang="en-GB" sz="1600" dirty="0" err="1" smtClean="0">
              <a:solidFill>
                <a:srgbClr val="00CC99"/>
              </a:solidFill>
            </a:rPr>
            <a:t>ảnh</a:t>
          </a:r>
          <a:r>
            <a:rPr lang="en-GB" sz="1600" dirty="0" smtClean="0">
              <a:solidFill>
                <a:srgbClr val="00CC99"/>
              </a:solidFill>
            </a:rPr>
            <a:t> </a:t>
          </a:r>
          <a:r>
            <a:rPr lang="en-GB" sz="1600" dirty="0" err="1" smtClean="0">
              <a:solidFill>
                <a:srgbClr val="00CC99"/>
              </a:solidFill>
            </a:rPr>
            <a:t>hưởng</a:t>
          </a:r>
          <a:r>
            <a:rPr lang="en-GB" sz="1600" dirty="0" smtClean="0">
              <a:solidFill>
                <a:srgbClr val="00CC99"/>
              </a:solidFill>
            </a:rPr>
            <a:t> </a:t>
          </a:r>
          <a:r>
            <a:rPr lang="en-GB" sz="1600" dirty="0" err="1" smtClean="0">
              <a:solidFill>
                <a:srgbClr val="00CC99"/>
              </a:solidFill>
            </a:rPr>
            <a:t>với</a:t>
          </a:r>
          <a:r>
            <a:rPr lang="en-GB" sz="1600" dirty="0" smtClean="0">
              <a:solidFill>
                <a:srgbClr val="00CC99"/>
              </a:solidFill>
            </a:rPr>
            <a:t> </a:t>
          </a:r>
          <a:r>
            <a:rPr lang="en-GB" sz="1600" dirty="0" err="1" smtClean="0">
              <a:solidFill>
                <a:srgbClr val="00CC99"/>
              </a:solidFill>
            </a:rPr>
            <a:t>các</a:t>
          </a:r>
          <a:r>
            <a:rPr lang="en-GB" sz="1600" dirty="0" smtClean="0">
              <a:solidFill>
                <a:srgbClr val="00CC99"/>
              </a:solidFill>
            </a:rPr>
            <a:t> </a:t>
          </a:r>
          <a:r>
            <a:rPr lang="en-GB" sz="1600" dirty="0" err="1" smtClean="0">
              <a:solidFill>
                <a:srgbClr val="00CC99"/>
              </a:solidFill>
            </a:rPr>
            <a:t>mối</a:t>
          </a:r>
          <a:r>
            <a:rPr lang="en-GB" sz="1600" dirty="0" smtClean="0">
              <a:solidFill>
                <a:srgbClr val="00CC99"/>
              </a:solidFill>
            </a:rPr>
            <a:t> </a:t>
          </a:r>
          <a:r>
            <a:rPr lang="en-GB" sz="1600" dirty="0" err="1" smtClean="0">
              <a:solidFill>
                <a:srgbClr val="00CC99"/>
              </a:solidFill>
            </a:rPr>
            <a:t>nguy</a:t>
          </a:r>
          <a:r>
            <a:rPr lang="en-GB" sz="1600" dirty="0" smtClean="0">
              <a:solidFill>
                <a:srgbClr val="00CC99"/>
              </a:solidFill>
            </a:rPr>
            <a:t> </a:t>
          </a:r>
          <a:r>
            <a:rPr lang="en-GB" sz="1600" dirty="0" err="1" smtClean="0">
              <a:solidFill>
                <a:srgbClr val="00CC99"/>
              </a:solidFill>
            </a:rPr>
            <a:t>hiểm</a:t>
          </a:r>
          <a:r>
            <a:rPr lang="en-GB" sz="1600" dirty="0" smtClean="0">
              <a:solidFill>
                <a:srgbClr val="00CC99"/>
              </a:solidFill>
            </a:rPr>
            <a:t> </a:t>
          </a:r>
          <a:r>
            <a:rPr lang="en-GB" sz="1600" dirty="0" err="1" smtClean="0">
              <a:solidFill>
                <a:srgbClr val="00CC99"/>
              </a:solidFill>
            </a:rPr>
            <a:t>tự</a:t>
          </a:r>
          <a:r>
            <a:rPr lang="en-GB" sz="1600" dirty="0" smtClean="0">
              <a:solidFill>
                <a:srgbClr val="00CC99"/>
              </a:solidFill>
            </a:rPr>
            <a:t> </a:t>
          </a:r>
          <a:r>
            <a:rPr lang="en-GB" sz="1600" dirty="0" err="1" smtClean="0">
              <a:solidFill>
                <a:srgbClr val="00CC99"/>
              </a:solidFill>
            </a:rPr>
            <a:t>nhiên</a:t>
          </a:r>
          <a:endParaRPr lang="en-GB" sz="1600" dirty="0">
            <a:solidFill>
              <a:srgbClr val="00CC99"/>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0.00885</cdr:x>
      <cdr:y>0.35437</cdr:y>
    </cdr:from>
    <cdr:to>
      <cdr:x>0.49558</cdr:x>
      <cdr:y>0.48312</cdr:y>
    </cdr:to>
    <cdr:sp macro="" textlink="">
      <cdr:nvSpPr>
        <cdr:cNvPr id="2" name="TextBox 1"/>
        <cdr:cNvSpPr txBox="1"/>
      </cdr:nvSpPr>
      <cdr:spPr>
        <a:xfrm xmlns:a="http://schemas.openxmlformats.org/drawingml/2006/main">
          <a:off x="72008" y="1440160"/>
          <a:ext cx="3960440" cy="523240"/>
        </a:xfrm>
        <a:prstGeom xmlns:a="http://schemas.openxmlformats.org/drawingml/2006/main" prst="rect">
          <a:avLst/>
        </a:prstGeom>
        <a:solidFill xmlns:a="http://schemas.openxmlformats.org/drawingml/2006/main">
          <a:schemeClr val="bg2">
            <a:lumMod val="95000"/>
          </a:schemeClr>
        </a:solidFill>
        <a:ln xmlns:a="http://schemas.openxmlformats.org/drawingml/2006/main">
          <a:noFill/>
        </a:ln>
        <a:effectLst xmlns:a="http://schemas.openxmlformats.org/drawingml/2006/main"/>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r"/>
          <a:r>
            <a:rPr lang="en-US" sz="1400" dirty="0" err="1" smtClean="0"/>
            <a:t>Dễ</a:t>
          </a:r>
          <a:r>
            <a:rPr lang="en-US" sz="1400" dirty="0" smtClean="0"/>
            <a:t> </a:t>
          </a:r>
          <a:r>
            <a:rPr lang="en-US" sz="1400" dirty="0" err="1" smtClean="0"/>
            <a:t>bị</a:t>
          </a:r>
          <a:r>
            <a:rPr lang="en-US" sz="1400" dirty="0" smtClean="0"/>
            <a:t> </a:t>
          </a:r>
          <a:r>
            <a:rPr lang="en-US" sz="1400" dirty="0" err="1" smtClean="0"/>
            <a:t>ảnh</a:t>
          </a:r>
          <a:r>
            <a:rPr lang="en-US" sz="1400" dirty="0" smtClean="0"/>
            <a:t> </a:t>
          </a:r>
          <a:r>
            <a:rPr lang="en-US" sz="1400" dirty="0" err="1" smtClean="0"/>
            <a:t>hưởng</a:t>
          </a:r>
          <a:r>
            <a:rPr lang="en-US" sz="1400" dirty="0" smtClean="0"/>
            <a:t> </a:t>
          </a:r>
          <a:r>
            <a:rPr lang="en-US" sz="1400" dirty="0" err="1" smtClean="0"/>
            <a:t>bởi</a:t>
          </a:r>
          <a:r>
            <a:rPr lang="en-US" sz="1400" dirty="0" smtClean="0"/>
            <a:t> </a:t>
          </a:r>
          <a:r>
            <a:rPr lang="en-US" sz="1400" dirty="0" err="1" smtClean="0"/>
            <a:t>thiên</a:t>
          </a:r>
          <a:r>
            <a:rPr lang="en-US" sz="1400" dirty="0" smtClean="0"/>
            <a:t> tai </a:t>
          </a:r>
          <a:r>
            <a:rPr lang="en-US" sz="1400" dirty="0" err="1" smtClean="0"/>
            <a:t>dẫn</a:t>
          </a:r>
          <a:r>
            <a:rPr lang="en-US" sz="1400" dirty="0" smtClean="0"/>
            <a:t> </a:t>
          </a:r>
          <a:r>
            <a:rPr lang="en-US" sz="1400" dirty="0" err="1" smtClean="0"/>
            <a:t>đến</a:t>
          </a:r>
          <a:r>
            <a:rPr lang="en-US" sz="1400" dirty="0" smtClean="0"/>
            <a:t> </a:t>
          </a:r>
          <a:r>
            <a:rPr lang="en-US" sz="1400" dirty="0" err="1" smtClean="0"/>
            <a:t>mất</a:t>
          </a:r>
          <a:r>
            <a:rPr lang="en-US" sz="1400" dirty="0" smtClean="0"/>
            <a:t> </a:t>
          </a:r>
          <a:r>
            <a:rPr lang="en-US" sz="1400" dirty="0" err="1" smtClean="0"/>
            <a:t>mát</a:t>
          </a:r>
          <a:r>
            <a:rPr lang="en-US" sz="1400" dirty="0" smtClean="0"/>
            <a:t> </a:t>
          </a:r>
          <a:r>
            <a:rPr lang="en-US" sz="1400" dirty="0" err="1" smtClean="0"/>
            <a:t>vật</a:t>
          </a:r>
          <a:r>
            <a:rPr lang="en-US" sz="1400" dirty="0" smtClean="0"/>
            <a:t> </a:t>
          </a:r>
          <a:r>
            <a:rPr lang="en-US" sz="1400" dirty="0" err="1" smtClean="0"/>
            <a:t>chất</a:t>
          </a:r>
          <a:endParaRPr lang="en-US" sz="1400" dirty="0"/>
        </a:p>
      </cdr:txBody>
    </cdr:sp>
  </cdr:relSizeAnchor>
  <cdr:relSizeAnchor xmlns:cdr="http://schemas.openxmlformats.org/drawingml/2006/chartDrawing">
    <cdr:from>
      <cdr:x>0.00885</cdr:x>
      <cdr:y>0.51069</cdr:y>
    </cdr:from>
    <cdr:to>
      <cdr:x>0.49558</cdr:x>
      <cdr:y>0.63944</cdr:y>
    </cdr:to>
    <cdr:sp macro="" textlink="">
      <cdr:nvSpPr>
        <cdr:cNvPr id="3" name="TextBox 2"/>
        <cdr:cNvSpPr txBox="1"/>
      </cdr:nvSpPr>
      <cdr:spPr>
        <a:xfrm xmlns:a="http://schemas.openxmlformats.org/drawingml/2006/main">
          <a:off x="72008" y="2075459"/>
          <a:ext cx="3960440" cy="523220"/>
        </a:xfrm>
        <a:prstGeom xmlns:a="http://schemas.openxmlformats.org/drawingml/2006/main" prst="rect">
          <a:avLst/>
        </a:prstGeom>
        <a:solidFill xmlns:a="http://schemas.openxmlformats.org/drawingml/2006/main">
          <a:schemeClr val="bg2">
            <a:lumMod val="95000"/>
          </a:schemeClr>
        </a:solidFill>
        <a:ln xmlns:a="http://schemas.openxmlformats.org/drawingml/2006/main">
          <a:noFill/>
        </a:ln>
        <a:effectLst xmlns:a="http://schemas.openxmlformats.org/drawingml/2006/main"/>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n-US" sz="1400" dirty="0" err="1" smtClean="0"/>
            <a:t>Tăng</a:t>
          </a:r>
          <a:r>
            <a:rPr lang="en-US" sz="1400" dirty="0" smtClean="0"/>
            <a:t> </a:t>
          </a:r>
          <a:r>
            <a:rPr lang="en-US" sz="1400" dirty="0" err="1" smtClean="0"/>
            <a:t>tần</a:t>
          </a:r>
          <a:r>
            <a:rPr lang="en-US" sz="1400" dirty="0" smtClean="0"/>
            <a:t> </a:t>
          </a:r>
          <a:r>
            <a:rPr lang="en-US" sz="1400" dirty="0" err="1" smtClean="0"/>
            <a:t>suất</a:t>
          </a:r>
          <a:r>
            <a:rPr lang="en-US" sz="1400" dirty="0" smtClean="0"/>
            <a:t> </a:t>
          </a:r>
          <a:r>
            <a:rPr lang="en-US" sz="1400" dirty="0" err="1" smtClean="0"/>
            <a:t>và</a:t>
          </a:r>
          <a:r>
            <a:rPr lang="en-US" sz="1400" dirty="0" smtClean="0"/>
            <a:t> </a:t>
          </a:r>
          <a:r>
            <a:rPr lang="en-US" sz="1400" dirty="0" err="1" smtClean="0"/>
            <a:t>mức</a:t>
          </a:r>
          <a:r>
            <a:rPr lang="en-US" sz="1400" dirty="0" smtClean="0"/>
            <a:t> </a:t>
          </a:r>
          <a:r>
            <a:rPr lang="en-US" sz="1400" dirty="0" err="1" smtClean="0"/>
            <a:t>độ</a:t>
          </a:r>
          <a:r>
            <a:rPr lang="en-US" sz="1400" dirty="0" smtClean="0"/>
            <a:t> </a:t>
          </a:r>
          <a:r>
            <a:rPr lang="en-US" sz="1400" dirty="0" err="1" smtClean="0"/>
            <a:t>nghiêm</a:t>
          </a:r>
          <a:r>
            <a:rPr lang="en-US" sz="1400" dirty="0" smtClean="0"/>
            <a:t> </a:t>
          </a:r>
          <a:r>
            <a:rPr lang="en-US" sz="1400" dirty="0" err="1" smtClean="0"/>
            <a:t>trọng</a:t>
          </a:r>
          <a:r>
            <a:rPr lang="en-US" sz="1400" dirty="0" smtClean="0"/>
            <a:t> </a:t>
          </a:r>
          <a:r>
            <a:rPr lang="en-US" sz="1400" dirty="0" err="1" smtClean="0"/>
            <a:t>của</a:t>
          </a:r>
          <a:r>
            <a:rPr lang="en-US" sz="1400" dirty="0" smtClean="0"/>
            <a:t> </a:t>
          </a:r>
          <a:r>
            <a:rPr lang="en-US" sz="1400" dirty="0" err="1" smtClean="0"/>
            <a:t>thời</a:t>
          </a:r>
          <a:r>
            <a:rPr lang="en-US" sz="1400" dirty="0" smtClean="0"/>
            <a:t> </a:t>
          </a:r>
          <a:r>
            <a:rPr lang="en-US" sz="1400" dirty="0" err="1" smtClean="0"/>
            <a:t>tiết</a:t>
          </a:r>
          <a:r>
            <a:rPr lang="en-US" sz="1400" dirty="0" smtClean="0"/>
            <a:t> </a:t>
          </a:r>
          <a:r>
            <a:rPr lang="en-US" sz="1400" dirty="0" err="1" smtClean="0"/>
            <a:t>dẫn</a:t>
          </a:r>
          <a:r>
            <a:rPr lang="en-US" sz="1400" dirty="0" smtClean="0"/>
            <a:t> </a:t>
          </a:r>
          <a:r>
            <a:rPr lang="en-US" sz="1400" dirty="0" err="1" smtClean="0"/>
            <a:t>đến</a:t>
          </a:r>
          <a:r>
            <a:rPr lang="en-US" sz="1400" dirty="0" smtClean="0"/>
            <a:t> </a:t>
          </a:r>
          <a:r>
            <a:rPr lang="en-US" sz="1400" dirty="0" err="1" smtClean="0"/>
            <a:t>sự</a:t>
          </a:r>
          <a:r>
            <a:rPr lang="en-US" sz="1400" dirty="0" smtClean="0"/>
            <a:t> </a:t>
          </a:r>
          <a:r>
            <a:rPr lang="en-US" sz="1400" dirty="0" err="1" smtClean="0"/>
            <a:t>gián</a:t>
          </a:r>
          <a:r>
            <a:rPr lang="en-US" sz="1400" dirty="0" smtClean="0"/>
            <a:t> </a:t>
          </a:r>
          <a:r>
            <a:rPr lang="en-US" sz="1400" dirty="0" err="1" smtClean="0"/>
            <a:t>đoạn</a:t>
          </a:r>
          <a:r>
            <a:rPr lang="en-US" sz="1400" dirty="0" smtClean="0"/>
            <a:t> </a:t>
          </a:r>
          <a:r>
            <a:rPr lang="en-US" sz="1400" dirty="0" err="1" smtClean="0"/>
            <a:t>của</a:t>
          </a:r>
          <a:r>
            <a:rPr lang="en-US" sz="1400" dirty="0" smtClean="0"/>
            <a:t> </a:t>
          </a:r>
          <a:r>
            <a:rPr lang="en-US" sz="1400" dirty="0" err="1" smtClean="0"/>
            <a:t>chuỗi</a:t>
          </a:r>
          <a:r>
            <a:rPr lang="en-US" sz="1400" dirty="0" smtClean="0"/>
            <a:t> </a:t>
          </a:r>
          <a:r>
            <a:rPr lang="en-US" sz="1400" dirty="0" err="1" smtClean="0"/>
            <a:t>cung</a:t>
          </a:r>
          <a:r>
            <a:rPr lang="en-US" sz="1400" dirty="0" smtClean="0"/>
            <a:t> </a:t>
          </a:r>
          <a:r>
            <a:rPr lang="en-US" sz="1400" dirty="0" err="1" smtClean="0"/>
            <a:t>ứng</a:t>
          </a:r>
          <a:endParaRPr lang="en-US" sz="1400" dirty="0"/>
        </a:p>
      </cdr:txBody>
    </cdr:sp>
  </cdr:relSizeAnchor>
  <cdr:relSizeAnchor xmlns:cdr="http://schemas.openxmlformats.org/drawingml/2006/chartDrawing">
    <cdr:from>
      <cdr:x>0.00885</cdr:x>
      <cdr:y>0.69102</cdr:y>
    </cdr:from>
    <cdr:to>
      <cdr:x>0.49558</cdr:x>
      <cdr:y>0.76675</cdr:y>
    </cdr:to>
    <cdr:sp macro="" textlink="">
      <cdr:nvSpPr>
        <cdr:cNvPr id="4" name="TextBox 3"/>
        <cdr:cNvSpPr txBox="1"/>
      </cdr:nvSpPr>
      <cdr:spPr>
        <a:xfrm xmlns:a="http://schemas.openxmlformats.org/drawingml/2006/main">
          <a:off x="72008" y="2808312"/>
          <a:ext cx="3960440" cy="307767"/>
        </a:xfrm>
        <a:prstGeom xmlns:a="http://schemas.openxmlformats.org/drawingml/2006/main" prst="rect">
          <a:avLst/>
        </a:prstGeom>
        <a:solidFill xmlns:a="http://schemas.openxmlformats.org/drawingml/2006/main">
          <a:schemeClr val="bg2">
            <a:lumMod val="95000"/>
          </a:schemeClr>
        </a:solidFill>
        <a:ln xmlns:a="http://schemas.openxmlformats.org/drawingml/2006/main">
          <a:noFill/>
        </a:ln>
        <a:effectLst xmlns:a="http://schemas.openxmlformats.org/drawingml/2006/main"/>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r"/>
          <a:r>
            <a:rPr lang="en-US" sz="1400" dirty="0" err="1" smtClean="0"/>
            <a:t>Thay</a:t>
          </a:r>
          <a:r>
            <a:rPr lang="en-US" sz="1400" dirty="0" smtClean="0"/>
            <a:t> </a:t>
          </a:r>
          <a:r>
            <a:rPr lang="en-US" sz="1400" dirty="0" err="1" smtClean="0"/>
            <a:t>đổi</a:t>
          </a:r>
          <a:r>
            <a:rPr lang="en-US" sz="1400" dirty="0" smtClean="0"/>
            <a:t> </a:t>
          </a:r>
          <a:r>
            <a:rPr lang="en-US" sz="1400" dirty="0" err="1" smtClean="0"/>
            <a:t>tuyến</a:t>
          </a:r>
          <a:r>
            <a:rPr lang="en-US" sz="1400" dirty="0" smtClean="0"/>
            <a:t> </a:t>
          </a:r>
          <a:r>
            <a:rPr lang="en-US" sz="1400" dirty="0" err="1" smtClean="0"/>
            <a:t>vận</a:t>
          </a:r>
          <a:r>
            <a:rPr lang="en-US" sz="1400" dirty="0" smtClean="0"/>
            <a:t> </a:t>
          </a:r>
          <a:r>
            <a:rPr lang="en-US" sz="1400" dirty="0" err="1" smtClean="0"/>
            <a:t>chuyển</a:t>
          </a:r>
          <a:endParaRPr lang="en-US" sz="1400" dirty="0"/>
        </a:p>
      </cdr:txBody>
    </cdr:sp>
  </cdr:relSizeAnchor>
  <cdr:relSizeAnchor xmlns:cdr="http://schemas.openxmlformats.org/drawingml/2006/chartDrawing">
    <cdr:from>
      <cdr:x>0.00885</cdr:x>
      <cdr:y>0.85049</cdr:y>
    </cdr:from>
    <cdr:to>
      <cdr:x>0.49558</cdr:x>
      <cdr:y>0.92622</cdr:y>
    </cdr:to>
    <cdr:sp macro="" textlink="">
      <cdr:nvSpPr>
        <cdr:cNvPr id="5" name="TextBox 4"/>
        <cdr:cNvSpPr txBox="1"/>
      </cdr:nvSpPr>
      <cdr:spPr>
        <a:xfrm xmlns:a="http://schemas.openxmlformats.org/drawingml/2006/main">
          <a:off x="72008" y="3456384"/>
          <a:ext cx="3960440" cy="307767"/>
        </a:xfrm>
        <a:prstGeom xmlns:a="http://schemas.openxmlformats.org/drawingml/2006/main" prst="rect">
          <a:avLst/>
        </a:prstGeom>
        <a:solidFill xmlns:a="http://schemas.openxmlformats.org/drawingml/2006/main">
          <a:schemeClr val="bg2">
            <a:lumMod val="95000"/>
          </a:schemeClr>
        </a:solidFill>
        <a:ln xmlns:a="http://schemas.openxmlformats.org/drawingml/2006/main">
          <a:noFill/>
        </a:ln>
        <a:effectLst xmlns:a="http://schemas.openxmlformats.org/drawingml/2006/main"/>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wrap="square" rtlCol="0">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n-US" sz="1400" dirty="0" err="1" smtClean="0"/>
            <a:t>Bất</a:t>
          </a:r>
          <a:r>
            <a:rPr lang="en-US" sz="1400" dirty="0" smtClean="0"/>
            <a:t> </a:t>
          </a:r>
          <a:r>
            <a:rPr lang="en-US" sz="1400" dirty="0" err="1" smtClean="0"/>
            <a:t>ổn</a:t>
          </a:r>
          <a:r>
            <a:rPr lang="en-US" sz="1400" dirty="0" smtClean="0"/>
            <a:t> </a:t>
          </a:r>
          <a:r>
            <a:rPr lang="en-US" sz="1400" dirty="0" err="1" smtClean="0"/>
            <a:t>chính</a:t>
          </a:r>
          <a:r>
            <a:rPr lang="en-US" sz="1400" dirty="0" smtClean="0"/>
            <a:t> </a:t>
          </a:r>
          <a:r>
            <a:rPr lang="en-US" sz="1400" dirty="0" err="1" smtClean="0"/>
            <a:t>trị</a:t>
          </a:r>
          <a:r>
            <a:rPr lang="en-US" sz="1400" dirty="0" smtClean="0"/>
            <a:t> </a:t>
          </a:r>
          <a:r>
            <a:rPr lang="en-US" sz="1400" dirty="0" err="1" smtClean="0"/>
            <a:t>và</a:t>
          </a:r>
          <a:r>
            <a:rPr lang="en-US" sz="1400" dirty="0" smtClean="0"/>
            <a:t> </a:t>
          </a:r>
          <a:r>
            <a:rPr lang="en-US" sz="1400" dirty="0" err="1" smtClean="0"/>
            <a:t>xã</a:t>
          </a:r>
          <a:r>
            <a:rPr lang="en-US" sz="1400" dirty="0" smtClean="0"/>
            <a:t> </a:t>
          </a:r>
          <a:r>
            <a:rPr lang="en-US" sz="1400" dirty="0" err="1" smtClean="0"/>
            <a:t>hội</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BF9E3216-7165-4712-B62D-2801DA7C729F}" type="datetimeFigureOut">
              <a:rPr lang="en-GB" smtClean="0"/>
              <a:t>16/07/2020</a:t>
            </a:fld>
            <a:endParaRPr lang="en-GB"/>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F46F1003-251C-4222-8533-F2CA5A45BCB6}" type="slidenum">
              <a:rPr lang="en-GB" smtClean="0"/>
              <a:t>‹#›</a:t>
            </a:fld>
            <a:endParaRPr lang="en-GB"/>
          </a:p>
        </p:txBody>
      </p:sp>
    </p:spTree>
    <p:extLst>
      <p:ext uri="{BB962C8B-B14F-4D97-AF65-F5344CB8AC3E}">
        <p14:creationId xmlns:p14="http://schemas.microsoft.com/office/powerpoint/2010/main" val="975298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071D57CA-AD60-434A-97A3-CA064EF4FFC8}" type="datetimeFigureOut">
              <a:rPr lang="en-US" smtClean="0"/>
              <a:pPr/>
              <a:t>7/16/2020</a:t>
            </a:fld>
            <a:endParaRPr lang="en-US"/>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26E0AD48-B5AA-4689-B4A2-D3E0DFDF7B42}" type="slidenum">
              <a:rPr lang="en-US" smtClean="0"/>
              <a:pPr/>
              <a:t>‹#›</a:t>
            </a:fld>
            <a:endParaRPr lang="en-US"/>
          </a:p>
        </p:txBody>
      </p:sp>
    </p:spTree>
    <p:extLst>
      <p:ext uri="{BB962C8B-B14F-4D97-AF65-F5344CB8AC3E}">
        <p14:creationId xmlns:p14="http://schemas.microsoft.com/office/powerpoint/2010/main" val="3753975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err="1" smtClean="0"/>
              <a:t>Như</a:t>
            </a:r>
            <a:r>
              <a:rPr lang="en-US" baseline="0" dirty="0" smtClean="0"/>
              <a:t> </a:t>
            </a:r>
            <a:r>
              <a:rPr lang="en-US" baseline="0" dirty="0" err="1" smtClean="0"/>
              <a:t>các</a:t>
            </a:r>
            <a:r>
              <a:rPr lang="en-US" baseline="0" dirty="0" smtClean="0"/>
              <a:t> </a:t>
            </a:r>
            <a:r>
              <a:rPr lang="en-US" baseline="0" dirty="0" err="1" smtClean="0"/>
              <a:t>anh</a:t>
            </a:r>
            <a:r>
              <a:rPr lang="en-US" baseline="0" dirty="0" smtClean="0"/>
              <a:t>/</a:t>
            </a:r>
            <a:r>
              <a:rPr lang="en-US" baseline="0" dirty="0" err="1" smtClean="0"/>
              <a:t>chị</a:t>
            </a:r>
            <a:r>
              <a:rPr lang="en-US" baseline="0" dirty="0" smtClean="0"/>
              <a:t> </a:t>
            </a:r>
            <a:r>
              <a:rPr lang="en-US" baseline="0" dirty="0" err="1" smtClean="0"/>
              <a:t>đã</a:t>
            </a:r>
            <a:r>
              <a:rPr lang="en-US" baseline="0" dirty="0" smtClean="0"/>
              <a:t> </a:t>
            </a:r>
            <a:r>
              <a:rPr lang="en-US" baseline="0" dirty="0" err="1" smtClean="0"/>
              <a:t>biết</a:t>
            </a:r>
            <a:r>
              <a:rPr lang="en-US" baseline="0" dirty="0" smtClean="0"/>
              <a:t>, </a:t>
            </a:r>
            <a:r>
              <a:rPr lang="en-US" baseline="0" dirty="0" err="1" smtClean="0"/>
              <a:t>b</a:t>
            </a:r>
            <a:r>
              <a:rPr lang="en-US" dirty="0" err="1" smtClean="0"/>
              <a:t>iến</a:t>
            </a:r>
            <a:r>
              <a:rPr lang="en-US" baseline="0" dirty="0" smtClean="0"/>
              <a:t> </a:t>
            </a:r>
            <a:r>
              <a:rPr lang="en-US" baseline="0" dirty="0" err="1" smtClean="0"/>
              <a:t>đổi</a:t>
            </a:r>
            <a:r>
              <a:rPr lang="en-US" baseline="0" dirty="0" smtClean="0"/>
              <a:t> </a:t>
            </a:r>
            <a:r>
              <a:rPr lang="en-US" baseline="0" dirty="0" err="1" smtClean="0"/>
              <a:t>khí</a:t>
            </a:r>
            <a:r>
              <a:rPr lang="en-US" baseline="0" dirty="0" smtClean="0"/>
              <a:t> </a:t>
            </a:r>
            <a:r>
              <a:rPr lang="en-US" baseline="0" dirty="0" err="1" smtClean="0"/>
              <a:t>hậu</a:t>
            </a:r>
            <a:r>
              <a:rPr lang="en-US" baseline="0" dirty="0" smtClean="0"/>
              <a:t> </a:t>
            </a:r>
            <a:r>
              <a:rPr lang="en-US" baseline="0" dirty="0" err="1" smtClean="0"/>
              <a:t>và</a:t>
            </a:r>
            <a:r>
              <a:rPr lang="en-US" baseline="0" dirty="0" smtClean="0"/>
              <a:t> ô </a:t>
            </a:r>
            <a:r>
              <a:rPr lang="en-US" baseline="0" dirty="0" err="1" smtClean="0"/>
              <a:t>nhiễm</a:t>
            </a:r>
            <a:r>
              <a:rPr lang="en-US" baseline="0" dirty="0" smtClean="0"/>
              <a:t> </a:t>
            </a:r>
            <a:r>
              <a:rPr lang="en-US" baseline="0" dirty="0" err="1" smtClean="0"/>
              <a:t>môi</a:t>
            </a:r>
            <a:r>
              <a:rPr lang="en-US" baseline="0" dirty="0" smtClean="0"/>
              <a:t> </a:t>
            </a:r>
            <a:r>
              <a:rPr lang="en-US" baseline="0" dirty="0" err="1" smtClean="0"/>
              <a:t>trường</a:t>
            </a:r>
            <a:r>
              <a:rPr lang="en-US" baseline="0" dirty="0" smtClean="0"/>
              <a:t> </a:t>
            </a:r>
            <a:r>
              <a:rPr lang="en-US" baseline="0" dirty="0" err="1" smtClean="0"/>
              <a:t>đang</a:t>
            </a:r>
            <a:r>
              <a:rPr lang="en-US" baseline="0" dirty="0" smtClean="0"/>
              <a:t> </a:t>
            </a:r>
            <a:r>
              <a:rPr lang="en-US" baseline="0" dirty="0" err="1" smtClean="0"/>
              <a:t>là</a:t>
            </a:r>
            <a:r>
              <a:rPr lang="en-US" baseline="0" dirty="0" smtClean="0"/>
              <a:t> </a:t>
            </a:r>
            <a:r>
              <a:rPr lang="en-US" baseline="0" dirty="0" err="1" smtClean="0"/>
              <a:t>những</a:t>
            </a:r>
            <a:r>
              <a:rPr lang="en-US" baseline="0" dirty="0" smtClean="0"/>
              <a:t> </a:t>
            </a:r>
            <a:r>
              <a:rPr lang="en-US" baseline="0" dirty="0" err="1" smtClean="0"/>
              <a:t>vấn</a:t>
            </a:r>
            <a:r>
              <a:rPr lang="en-US" baseline="0" dirty="0" smtClean="0"/>
              <a:t> </a:t>
            </a:r>
            <a:r>
              <a:rPr lang="en-US" baseline="0" dirty="0" err="1" smtClean="0"/>
              <a:t>đề</a:t>
            </a:r>
            <a:r>
              <a:rPr lang="en-US" baseline="0" dirty="0" smtClean="0"/>
              <a:t> </a:t>
            </a:r>
            <a:r>
              <a:rPr lang="en-US" baseline="0" dirty="0" err="1" smtClean="0"/>
              <a:t>nghiêm</a:t>
            </a:r>
            <a:r>
              <a:rPr lang="en-US" baseline="0" dirty="0" smtClean="0"/>
              <a:t> </a:t>
            </a:r>
            <a:r>
              <a:rPr lang="en-US" baseline="0" dirty="0" err="1" smtClean="0"/>
              <a:t>trọng</a:t>
            </a:r>
            <a:r>
              <a:rPr lang="en-US" baseline="0" dirty="0" smtClean="0"/>
              <a:t> </a:t>
            </a:r>
            <a:r>
              <a:rPr lang="en-US" baseline="0" dirty="0" err="1" smtClean="0"/>
              <a:t>của</a:t>
            </a:r>
            <a:r>
              <a:rPr lang="en-US" baseline="0" dirty="0" smtClean="0"/>
              <a:t> </a:t>
            </a:r>
            <a:r>
              <a:rPr lang="en-US" baseline="0" dirty="0" err="1" smtClean="0"/>
              <a:t>thế</a:t>
            </a:r>
            <a:r>
              <a:rPr lang="en-US" baseline="0" dirty="0" smtClean="0"/>
              <a:t> </a:t>
            </a:r>
            <a:r>
              <a:rPr lang="en-US" baseline="0" dirty="0" err="1" smtClean="0"/>
              <a:t>giới</a:t>
            </a:r>
            <a:r>
              <a:rPr lang="en-US" baseline="0" dirty="0" smtClean="0"/>
              <a:t> </a:t>
            </a:r>
            <a:r>
              <a:rPr lang="en-US" baseline="0" dirty="0" err="1" smtClean="0"/>
              <a:t>trong</a:t>
            </a:r>
            <a:r>
              <a:rPr lang="en-US" baseline="0" dirty="0" smtClean="0"/>
              <a:t> </a:t>
            </a:r>
            <a:r>
              <a:rPr lang="en-US" baseline="0" dirty="0" err="1" smtClean="0"/>
              <a:t>thời</a:t>
            </a:r>
            <a:r>
              <a:rPr lang="en-US" baseline="0" dirty="0" smtClean="0"/>
              <a:t> </a:t>
            </a:r>
            <a:r>
              <a:rPr lang="en-US" baseline="0" dirty="0" err="1" smtClean="0"/>
              <a:t>đại</a:t>
            </a:r>
            <a:r>
              <a:rPr lang="en-US" baseline="0" dirty="0" smtClean="0"/>
              <a:t> </a:t>
            </a:r>
            <a:r>
              <a:rPr lang="en-US" baseline="0" dirty="0" err="1" smtClean="0"/>
              <a:t>hiện</a:t>
            </a:r>
            <a:r>
              <a:rPr lang="en-US" baseline="0" dirty="0" smtClean="0"/>
              <a:t> nay. </a:t>
            </a:r>
            <a:r>
              <a:rPr lang="en-US" baseline="0" dirty="0" err="1" smtClean="0"/>
              <a:t>Đây</a:t>
            </a:r>
            <a:r>
              <a:rPr lang="en-US" baseline="0" dirty="0" smtClean="0"/>
              <a:t> </a:t>
            </a:r>
            <a:r>
              <a:rPr lang="en-US" baseline="0" dirty="0" err="1" smtClean="0"/>
              <a:t>cũng</a:t>
            </a:r>
            <a:r>
              <a:rPr lang="en-US" baseline="0" dirty="0" smtClean="0"/>
              <a:t> </a:t>
            </a:r>
            <a:r>
              <a:rPr lang="en-US" baseline="0" dirty="0" err="1" smtClean="0"/>
              <a:t>là</a:t>
            </a:r>
            <a:r>
              <a:rPr lang="en-US" baseline="0" dirty="0" smtClean="0"/>
              <a:t> </a:t>
            </a:r>
            <a:r>
              <a:rPr lang="en-US" baseline="0" dirty="0" err="1" smtClean="0"/>
              <a:t>vấn</a:t>
            </a:r>
            <a:r>
              <a:rPr lang="en-US" baseline="0" dirty="0" smtClean="0"/>
              <a:t> </a:t>
            </a:r>
            <a:r>
              <a:rPr lang="en-US" baseline="0" dirty="0" err="1" smtClean="0"/>
              <a:t>đề</a:t>
            </a:r>
            <a:r>
              <a:rPr lang="en-US" baseline="0" dirty="0" smtClean="0"/>
              <a:t> </a:t>
            </a:r>
            <a:r>
              <a:rPr lang="en-US" baseline="0" dirty="0" err="1" smtClean="0"/>
              <a:t>đang</a:t>
            </a:r>
            <a:r>
              <a:rPr lang="en-US" baseline="0" dirty="0" smtClean="0"/>
              <a:t> </a:t>
            </a:r>
            <a:r>
              <a:rPr lang="en-US" baseline="0" dirty="0" err="1" smtClean="0"/>
              <a:t>hàng</a:t>
            </a:r>
            <a:r>
              <a:rPr lang="en-US" baseline="0" dirty="0" smtClean="0"/>
              <a:t> </a:t>
            </a:r>
            <a:r>
              <a:rPr lang="en-US" baseline="0" dirty="0" err="1" smtClean="0"/>
              <a:t>ngày</a:t>
            </a:r>
            <a:r>
              <a:rPr lang="en-US" baseline="0" dirty="0" smtClean="0"/>
              <a:t> </a:t>
            </a:r>
            <a:r>
              <a:rPr lang="en-US" baseline="0" dirty="0" err="1" smtClean="0"/>
              <a:t>đe</a:t>
            </a:r>
            <a:r>
              <a:rPr lang="en-US" baseline="0" dirty="0" smtClean="0"/>
              <a:t> </a:t>
            </a:r>
            <a:r>
              <a:rPr lang="en-US" baseline="0" dirty="0" err="1" smtClean="0"/>
              <a:t>dọa</a:t>
            </a:r>
            <a:r>
              <a:rPr lang="en-US" baseline="0" dirty="0" smtClean="0"/>
              <a:t> </a:t>
            </a:r>
            <a:r>
              <a:rPr lang="en-US" baseline="0" dirty="0" err="1" smtClean="0"/>
              <a:t>đến</a:t>
            </a:r>
            <a:r>
              <a:rPr lang="en-US" baseline="0" dirty="0" smtClean="0"/>
              <a:t> </a:t>
            </a:r>
            <a:r>
              <a:rPr lang="en-US" baseline="0" dirty="0" err="1" smtClean="0"/>
              <a:t>sự</a:t>
            </a:r>
            <a:r>
              <a:rPr lang="en-US" baseline="0" dirty="0" smtClean="0"/>
              <a:t> </a:t>
            </a:r>
            <a:r>
              <a:rPr lang="en-US" baseline="0" dirty="0" err="1" smtClean="0"/>
              <a:t>ổn</a:t>
            </a:r>
            <a:r>
              <a:rPr lang="en-US" baseline="0" dirty="0" smtClean="0"/>
              <a:t> </a:t>
            </a:r>
            <a:r>
              <a:rPr lang="en-US" baseline="0" dirty="0" err="1" smtClean="0"/>
              <a:t>định</a:t>
            </a:r>
            <a:r>
              <a:rPr lang="en-US" baseline="0" dirty="0" smtClean="0"/>
              <a:t> </a:t>
            </a:r>
            <a:r>
              <a:rPr lang="en-US" baseline="0" dirty="0" err="1" smtClean="0"/>
              <a:t>của</a:t>
            </a:r>
            <a:r>
              <a:rPr lang="en-US" baseline="0" dirty="0" smtClean="0"/>
              <a:t> </a:t>
            </a:r>
            <a:r>
              <a:rPr lang="en-US" baseline="0" dirty="0" err="1" smtClean="0"/>
              <a:t>xã</a:t>
            </a:r>
            <a:r>
              <a:rPr lang="en-US" baseline="0" dirty="0" smtClean="0"/>
              <a:t> </a:t>
            </a:r>
            <a:r>
              <a:rPr lang="en-US" baseline="0" dirty="0" err="1" smtClean="0"/>
              <a:t>hội</a:t>
            </a:r>
            <a:r>
              <a:rPr lang="en-US" baseline="0" dirty="0" smtClean="0"/>
              <a:t> </a:t>
            </a:r>
            <a:r>
              <a:rPr lang="en-US" baseline="0" dirty="0" err="1" smtClean="0"/>
              <a:t>cũng</a:t>
            </a:r>
            <a:r>
              <a:rPr lang="en-US" baseline="0" dirty="0" smtClean="0"/>
              <a:t> </a:t>
            </a:r>
            <a:r>
              <a:rPr lang="en-US" baseline="0" dirty="0" err="1" smtClean="0"/>
              <a:t>như</a:t>
            </a:r>
            <a:r>
              <a:rPr lang="en-US" baseline="0" dirty="0" smtClean="0"/>
              <a:t> </a:t>
            </a:r>
            <a:r>
              <a:rPr lang="en-US" baseline="0" dirty="0" err="1" smtClean="0"/>
              <a:t>của</a:t>
            </a:r>
            <a:r>
              <a:rPr lang="en-US" baseline="0" dirty="0" smtClean="0"/>
              <a:t> </a:t>
            </a:r>
            <a:r>
              <a:rPr lang="en-US" baseline="0" dirty="0" err="1" smtClean="0"/>
              <a:t>cả</a:t>
            </a:r>
            <a:r>
              <a:rPr lang="en-US" baseline="0" dirty="0" smtClean="0"/>
              <a:t> </a:t>
            </a:r>
            <a:r>
              <a:rPr lang="en-US" baseline="0" dirty="0" err="1" smtClean="0"/>
              <a:t>nền</a:t>
            </a:r>
            <a:r>
              <a:rPr lang="en-US" baseline="0" dirty="0" smtClean="0"/>
              <a:t> </a:t>
            </a:r>
            <a:r>
              <a:rPr lang="en-US" baseline="0" dirty="0" err="1" smtClean="0"/>
              <a:t>kinh</a:t>
            </a:r>
            <a:r>
              <a:rPr lang="en-US" baseline="0" dirty="0" smtClean="0"/>
              <a:t> </a:t>
            </a:r>
            <a:r>
              <a:rPr lang="en-US" baseline="0" dirty="0" err="1" smtClean="0"/>
              <a:t>tế</a:t>
            </a:r>
            <a:r>
              <a:rPr lang="en-US" baseline="0" dirty="0" smtClean="0"/>
              <a:t>.</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err="1" smtClean="0"/>
              <a:t>Nhu</a:t>
            </a:r>
            <a:r>
              <a:rPr lang="en-US" baseline="0" dirty="0" smtClean="0"/>
              <a:t> </a:t>
            </a:r>
            <a:r>
              <a:rPr lang="en-US" baseline="0" dirty="0" err="1" smtClean="0"/>
              <a:t>cầu</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nguồn</a:t>
            </a:r>
            <a:r>
              <a:rPr lang="en-US" baseline="0" dirty="0" smtClean="0"/>
              <a:t> </a:t>
            </a:r>
            <a:r>
              <a:rPr lang="en-US" baseline="0" dirty="0" err="1" smtClean="0"/>
              <a:t>tài</a:t>
            </a:r>
            <a:r>
              <a:rPr lang="en-US" baseline="0" dirty="0" smtClean="0"/>
              <a:t> </a:t>
            </a:r>
            <a:r>
              <a:rPr lang="en-US" baseline="0" dirty="0" err="1" smtClean="0"/>
              <a:t>nguyên</a:t>
            </a:r>
            <a:r>
              <a:rPr lang="en-US" baseline="0" dirty="0" smtClean="0"/>
              <a:t> </a:t>
            </a:r>
            <a:r>
              <a:rPr lang="en-US" baseline="0" dirty="0" err="1" smtClean="0"/>
              <a:t>đang</a:t>
            </a:r>
            <a:r>
              <a:rPr lang="en-US" baseline="0" dirty="0" smtClean="0"/>
              <a:t> tang </a:t>
            </a:r>
            <a:r>
              <a:rPr lang="en-US" baseline="0" dirty="0" err="1" smtClean="0"/>
              <a:t>lên</a:t>
            </a:r>
            <a:r>
              <a:rPr lang="en-US" baseline="0" dirty="0" smtClean="0"/>
              <a:t> </a:t>
            </a:r>
            <a:r>
              <a:rPr lang="en-US" baseline="0" dirty="0" err="1" smtClean="0"/>
              <a:t>một</a:t>
            </a:r>
            <a:r>
              <a:rPr lang="en-US" baseline="0" dirty="0" smtClean="0"/>
              <a:t> </a:t>
            </a:r>
            <a:r>
              <a:rPr lang="en-US" baseline="0" dirty="0" err="1" smtClean="0"/>
              <a:t>cách</a:t>
            </a:r>
            <a:r>
              <a:rPr lang="en-US" baseline="0" dirty="0" smtClean="0"/>
              <a:t> </a:t>
            </a:r>
            <a:r>
              <a:rPr lang="en-US" baseline="0" dirty="0" err="1" smtClean="0"/>
              <a:t>nhanh</a:t>
            </a:r>
            <a:r>
              <a:rPr lang="en-US" baseline="0" dirty="0" smtClean="0"/>
              <a:t> </a:t>
            </a:r>
            <a:r>
              <a:rPr lang="en-US" baseline="0" dirty="0" err="1" smtClean="0"/>
              <a:t>chóng</a:t>
            </a:r>
            <a:r>
              <a:rPr lang="en-US" baseline="0" dirty="0" smtClean="0"/>
              <a:t> </a:t>
            </a:r>
            <a:r>
              <a:rPr lang="en-US" baseline="0" dirty="0" err="1" smtClean="0"/>
              <a:t>và</a:t>
            </a:r>
            <a:r>
              <a:rPr lang="en-US" baseline="0" dirty="0" smtClean="0"/>
              <a:t> </a:t>
            </a:r>
            <a:r>
              <a:rPr lang="en-US" baseline="0" dirty="0" err="1" smtClean="0"/>
              <a:t>thiếu</a:t>
            </a:r>
            <a:r>
              <a:rPr lang="en-US" baseline="0" dirty="0" smtClean="0"/>
              <a:t> </a:t>
            </a:r>
            <a:r>
              <a:rPr lang="en-US" baseline="0" dirty="0" err="1" smtClean="0"/>
              <a:t>tính</a:t>
            </a:r>
            <a:r>
              <a:rPr lang="en-US" baseline="0" dirty="0" smtClean="0"/>
              <a:t> </a:t>
            </a:r>
            <a:r>
              <a:rPr lang="en-US" baseline="0" dirty="0" err="1" smtClean="0"/>
              <a:t>bền</a:t>
            </a:r>
            <a:r>
              <a:rPr lang="en-US" baseline="0" dirty="0" smtClean="0"/>
              <a:t> </a:t>
            </a:r>
            <a:r>
              <a:rPr lang="en-US" baseline="0" dirty="0" err="1" smtClean="0"/>
              <a:t>vững</a:t>
            </a:r>
            <a:endParaRPr dirty="0"/>
          </a:p>
        </p:txBody>
      </p:sp>
      <p:sp>
        <p:nvSpPr>
          <p:cNvPr id="271" name="Google Shape;27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82929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Trong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những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năm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trở</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lại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đây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đã</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có</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sự</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chuyển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dịch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rõ</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ràng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trong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xu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hướng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sản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xuất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tiêu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dùng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bền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vững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trên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toàn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cầu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Khách</a:t>
            </a:r>
            <a:r>
              <a:rPr lang="en-US" sz="1200" kern="1200" baseline="0" dirty="0" smtClean="0">
                <a:solidFill>
                  <a:schemeClr val="tx1"/>
                </a:solidFill>
                <a:effectLst/>
                <a:latin typeface="+mn-lt"/>
                <a:ea typeface="+mn-ea"/>
                <a:cs typeface="+mn-cs"/>
              </a:rPr>
              <a:t> hang </a:t>
            </a:r>
            <a:r>
              <a:rPr lang="en-US" sz="1200" kern="1200" baseline="0" dirty="0" err="1" smtClean="0">
                <a:solidFill>
                  <a:schemeClr val="tx1"/>
                </a:solidFill>
                <a:effectLst/>
                <a:latin typeface="+mn-lt"/>
                <a:ea typeface="+mn-ea"/>
                <a:cs typeface="+mn-cs"/>
              </a:rPr>
              <a:t>ngày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càng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đòi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hỏi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nhiều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hơn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từ</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tính</a:t>
            </a:r>
            <a:r>
              <a:rPr lang="en-US" sz="1200" kern="1200" baseline="0" dirty="0" smtClean="0">
                <a:solidFill>
                  <a:schemeClr val="tx1"/>
                </a:solidFill>
                <a:effectLst/>
                <a:latin typeface="+mn-lt"/>
                <a:ea typeface="+mn-ea"/>
                <a:cs typeface="+mn-cs"/>
              </a:rPr>
              <a:t> minh </a:t>
            </a:r>
            <a:r>
              <a:rPr lang="en-US" sz="1200" kern="1200" baseline="0" dirty="0" err="1" smtClean="0">
                <a:solidFill>
                  <a:schemeClr val="tx1"/>
                </a:solidFill>
                <a:effectLst/>
                <a:latin typeface="+mn-lt"/>
                <a:ea typeface="+mn-ea"/>
                <a:cs typeface="+mn-cs"/>
              </a:rPr>
              <a:t>bạch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cũng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như</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thông</a:t>
            </a:r>
            <a:r>
              <a:rPr lang="en-US" sz="1200" kern="1200" baseline="0" dirty="0" smtClean="0">
                <a:solidFill>
                  <a:schemeClr val="tx1"/>
                </a:solidFill>
                <a:effectLst/>
                <a:latin typeface="+mn-lt"/>
                <a:ea typeface="+mn-ea"/>
                <a:cs typeface="+mn-cs"/>
              </a:rPr>
              <a:t> tin </a:t>
            </a:r>
            <a:r>
              <a:rPr lang="en-US" sz="1200" kern="1200" baseline="0" dirty="0" err="1" smtClean="0">
                <a:solidFill>
                  <a:schemeClr val="tx1"/>
                </a:solidFill>
                <a:effectLst/>
                <a:latin typeface="+mn-lt"/>
                <a:ea typeface="+mn-ea"/>
                <a:cs typeface="+mn-cs"/>
              </a:rPr>
              <a:t>về</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truy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xuất</a:t>
            </a:r>
            <a:r>
              <a:rPr lang="en-US" sz="1200" kern="1200" baseline="0" dirty="0" smtClean="0">
                <a:solidFill>
                  <a:schemeClr val="tx1"/>
                </a:solidFill>
                <a:effectLst/>
                <a:latin typeface="+mn-lt"/>
                <a:ea typeface="+mn-ea"/>
                <a:cs typeface="+mn-cs"/>
              </a:rPr>
              <a:t> hang </a:t>
            </a:r>
            <a:r>
              <a:rPr lang="en-US" sz="1200" kern="1200" baseline="0" dirty="0" err="1" smtClean="0">
                <a:solidFill>
                  <a:schemeClr val="tx1"/>
                </a:solidFill>
                <a:effectLst/>
                <a:latin typeface="+mn-lt"/>
                <a:ea typeface="+mn-ea"/>
                <a:cs typeface="+mn-cs"/>
              </a:rPr>
              <a:t>hóa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trong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chuỗi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cung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ứng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của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doanh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nghiệp</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dĩ</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nhiên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những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công</a:t>
            </a:r>
            <a:r>
              <a:rPr lang="en-US" sz="1200" kern="1200" baseline="0" dirty="0" smtClean="0">
                <a:solidFill>
                  <a:schemeClr val="tx1"/>
                </a:solidFill>
                <a:effectLst/>
                <a:latin typeface="+mn-lt"/>
                <a:ea typeface="+mn-ea"/>
                <a:cs typeface="+mn-cs"/>
              </a:rPr>
              <a:t> ty </a:t>
            </a:r>
            <a:r>
              <a:rPr lang="en-US" sz="1200" kern="1200" baseline="0" dirty="0" err="1" smtClean="0">
                <a:solidFill>
                  <a:schemeClr val="tx1"/>
                </a:solidFill>
                <a:effectLst/>
                <a:latin typeface="+mn-lt"/>
                <a:ea typeface="+mn-ea"/>
                <a:cs typeface="+mn-cs"/>
              </a:rPr>
              <a:t>đa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quốc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những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tập</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đoàn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lớn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những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doanh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nghiệp</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vừa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nhỏ</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đang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thay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đổi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để</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nắm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bắt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xu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thế</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này</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Như</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các</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chị</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đã</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thấy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trên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màn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hình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một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ví</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dụ</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điển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hình</a:t>
            </a:r>
            <a:r>
              <a:rPr lang="en-US" sz="1200" kern="1200" baseline="0" dirty="0" smtClean="0">
                <a:solidFill>
                  <a:schemeClr val="tx1"/>
                </a:solidFill>
                <a:effectLst/>
                <a:latin typeface="+mn-lt"/>
                <a:ea typeface="+mn-ea"/>
                <a:cs typeface="+mn-cs"/>
              </a:rPr>
              <a:t>. Lacoste – </a:t>
            </a:r>
            <a:r>
              <a:rPr lang="en-US" sz="1200" kern="1200" baseline="0" dirty="0" err="1" smtClean="0">
                <a:solidFill>
                  <a:schemeClr val="tx1"/>
                </a:solidFill>
                <a:effectLst/>
                <a:latin typeface="+mn-lt"/>
                <a:ea typeface="+mn-ea"/>
                <a:cs typeface="+mn-cs"/>
              </a:rPr>
              <a:t>công</a:t>
            </a:r>
            <a:r>
              <a:rPr lang="en-US" sz="1200" kern="1200" baseline="0" dirty="0" smtClean="0">
                <a:solidFill>
                  <a:schemeClr val="tx1"/>
                </a:solidFill>
                <a:effectLst/>
                <a:latin typeface="+mn-lt"/>
                <a:ea typeface="+mn-ea"/>
                <a:cs typeface="+mn-cs"/>
              </a:rPr>
              <a:t> ty </a:t>
            </a:r>
            <a:r>
              <a:rPr lang="en-US" sz="1200" kern="1200" baseline="0" dirty="0" err="1" smtClean="0">
                <a:solidFill>
                  <a:schemeClr val="tx1"/>
                </a:solidFill>
                <a:effectLst/>
                <a:latin typeface="+mn-lt"/>
                <a:ea typeface="+mn-ea"/>
                <a:cs typeface="+mn-cs"/>
              </a:rPr>
              <a:t>về</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sản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phẩm</a:t>
            </a:r>
            <a:r>
              <a:rPr lang="en-US" sz="1200" kern="1200" baseline="0" dirty="0" smtClean="0">
                <a:solidFill>
                  <a:schemeClr val="tx1"/>
                </a:solidFill>
                <a:effectLst/>
                <a:latin typeface="+mn-lt"/>
                <a:ea typeface="+mn-ea"/>
                <a:cs typeface="+mn-cs"/>
              </a:rPr>
              <a:t> may </a:t>
            </a:r>
            <a:r>
              <a:rPr lang="en-US" sz="1200" kern="1200" baseline="0" dirty="0" err="1" smtClean="0">
                <a:solidFill>
                  <a:schemeClr val="tx1"/>
                </a:solidFill>
                <a:effectLst/>
                <a:latin typeface="+mn-lt"/>
                <a:ea typeface="+mn-ea"/>
                <a:cs typeface="+mn-cs"/>
              </a:rPr>
              <a:t>mặc</a:t>
            </a:r>
            <a:r>
              <a:rPr lang="en-US" sz="1200" kern="1200" baseline="0" dirty="0" smtClean="0">
                <a:solidFill>
                  <a:schemeClr val="tx1"/>
                </a:solidFill>
                <a:effectLst/>
                <a:latin typeface="+mn-lt"/>
                <a:ea typeface="+mn-ea"/>
                <a:cs typeface="+mn-cs"/>
              </a:rPr>
              <a:t> hang </a:t>
            </a:r>
            <a:r>
              <a:rPr lang="en-US" sz="1200" kern="1200" baseline="0" dirty="0" err="1" smtClean="0">
                <a:solidFill>
                  <a:schemeClr val="tx1"/>
                </a:solidFill>
                <a:effectLst/>
                <a:latin typeface="+mn-lt"/>
                <a:ea typeface="+mn-ea"/>
                <a:cs typeface="+mn-cs"/>
              </a:rPr>
              <a:t>đầu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thế</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giới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đã</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công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khai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thông</a:t>
            </a:r>
            <a:r>
              <a:rPr lang="en-US" sz="1200" kern="1200" baseline="0" dirty="0" smtClean="0">
                <a:solidFill>
                  <a:schemeClr val="tx1"/>
                </a:solidFill>
                <a:effectLst/>
                <a:latin typeface="+mn-lt"/>
                <a:ea typeface="+mn-ea"/>
                <a:cs typeface="+mn-cs"/>
              </a:rPr>
              <a:t> tin </a:t>
            </a:r>
            <a:r>
              <a:rPr lang="en-US" sz="1200" kern="1200" baseline="0" dirty="0" err="1" smtClean="0">
                <a:solidFill>
                  <a:schemeClr val="tx1"/>
                </a:solidFill>
                <a:effectLst/>
                <a:latin typeface="+mn-lt"/>
                <a:ea typeface="+mn-ea"/>
                <a:cs typeface="+mn-cs"/>
              </a:rPr>
              <a:t>về</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những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cung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ứng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sản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xuất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của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họ</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trên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Bản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đồ</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bền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vững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của</a:t>
            </a:r>
            <a:r>
              <a:rPr lang="en-US" sz="1200" kern="1200" baseline="0" dirty="0" smtClean="0">
                <a:solidFill>
                  <a:schemeClr val="tx1"/>
                </a:solidFill>
                <a:effectLst/>
                <a:latin typeface="+mn-lt"/>
                <a:ea typeface="+mn-ea"/>
                <a:cs typeface="+mn-cs"/>
              </a:rPr>
              <a:t> ITC. </a:t>
            </a:r>
            <a:r>
              <a:rPr lang="en-US" sz="1200" kern="1200" baseline="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việc</a:t>
            </a:r>
            <a:r>
              <a:rPr lang="en-US" sz="1200" kern="1200" baseline="0" dirty="0" smtClean="0">
                <a:solidFill>
                  <a:schemeClr val="tx1"/>
                </a:solidFill>
                <a:effectLst/>
                <a:latin typeface="+mn-lt"/>
                <a:ea typeface="+mn-ea"/>
                <a:cs typeface="+mn-cs"/>
              </a:rPr>
              <a:t> minh </a:t>
            </a:r>
            <a:r>
              <a:rPr lang="en-US" sz="1200" kern="1200" baseline="0" dirty="0" err="1" smtClean="0">
                <a:solidFill>
                  <a:schemeClr val="tx1"/>
                </a:solidFill>
                <a:effectLst/>
                <a:latin typeface="+mn-lt"/>
                <a:ea typeface="+mn-ea"/>
                <a:cs typeface="+mn-cs"/>
              </a:rPr>
              <a:t>bạch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về</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thông</a:t>
            </a:r>
            <a:r>
              <a:rPr lang="en-US" sz="1200" kern="1200" baseline="0" dirty="0" smtClean="0">
                <a:solidFill>
                  <a:schemeClr val="tx1"/>
                </a:solidFill>
                <a:effectLst/>
                <a:latin typeface="+mn-lt"/>
                <a:ea typeface="+mn-ea"/>
                <a:cs typeface="+mn-cs"/>
              </a:rPr>
              <a:t> tin, Lacoste </a:t>
            </a:r>
            <a:r>
              <a:rPr lang="en-US" sz="1200" kern="1200" baseline="0" dirty="0" err="1" smtClean="0">
                <a:solidFill>
                  <a:schemeClr val="tx1"/>
                </a:solidFill>
                <a:effectLst/>
                <a:latin typeface="+mn-lt"/>
                <a:ea typeface="+mn-ea"/>
                <a:cs typeface="+mn-cs"/>
              </a:rPr>
              <a:t>không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chỉ</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thấy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được</a:t>
            </a:r>
            <a:r>
              <a:rPr lang="en-US" sz="1200" kern="1200" baseline="0" dirty="0" smtClean="0">
                <a:solidFill>
                  <a:schemeClr val="tx1"/>
                </a:solidFill>
                <a:effectLst/>
                <a:latin typeface="+mn-lt"/>
                <a:ea typeface="+mn-ea"/>
                <a:cs typeface="+mn-cs"/>
              </a:rPr>
              <a:t> cam </a:t>
            </a:r>
            <a:r>
              <a:rPr lang="en-US" sz="1200" kern="1200" baseline="0" dirty="0" err="1" smtClean="0">
                <a:solidFill>
                  <a:schemeClr val="tx1"/>
                </a:solidFill>
                <a:effectLst/>
                <a:latin typeface="+mn-lt"/>
                <a:ea typeface="+mn-ea"/>
                <a:cs typeface="+mn-cs"/>
              </a:rPr>
              <a:t>kết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của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mình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với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khách</a:t>
            </a:r>
            <a:r>
              <a:rPr lang="en-US" sz="1200" kern="1200" baseline="0" dirty="0" smtClean="0">
                <a:solidFill>
                  <a:schemeClr val="tx1"/>
                </a:solidFill>
                <a:effectLst/>
                <a:latin typeface="+mn-lt"/>
                <a:ea typeface="+mn-ea"/>
                <a:cs typeface="+mn-cs"/>
              </a:rPr>
              <a:t> hang </a:t>
            </a:r>
            <a:r>
              <a:rPr lang="en-US" sz="1200" kern="1200" baseline="0" dirty="0" err="1" smtClean="0">
                <a:solidFill>
                  <a:schemeClr val="tx1"/>
                </a:solidFill>
                <a:effectLst/>
                <a:latin typeface="+mn-lt"/>
                <a:ea typeface="+mn-ea"/>
                <a:cs typeface="+mn-cs"/>
              </a:rPr>
              <a:t>mà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còn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xây</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dựng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hình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ảnh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doanh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nghiệp</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có</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trách</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nhiệm</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trong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chuỗi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cung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ứng</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toàn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cầu</a:t>
            </a:r>
            <a:r>
              <a:rPr lang="en-US" sz="1200" kern="1200" baseline="0" dirty="0" smtClean="0">
                <a:solidFill>
                  <a:schemeClr val="tx1"/>
                </a:solidFill>
                <a:effectLst/>
                <a:latin typeface="+mn-lt"/>
                <a:ea typeface="+mn-ea"/>
                <a:cs typeface="+mn-cs"/>
              </a:rPr>
              <a:t>.</a:t>
            </a:r>
            <a:endParaRPr lang="en-US" dirty="0" smtClean="0"/>
          </a:p>
          <a:p>
            <a:endParaRPr lang="fr-FR"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11</a:t>
            </a:fld>
            <a:endParaRPr lang="de-DE"/>
          </a:p>
        </p:txBody>
      </p:sp>
    </p:spTree>
    <p:extLst>
      <p:ext uri="{BB962C8B-B14F-4D97-AF65-F5344CB8AC3E}">
        <p14:creationId xmlns:p14="http://schemas.microsoft.com/office/powerpoint/2010/main" val="248922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fr-FR" dirty="0" smtClean="0"/>
              <a:t>Xu </a:t>
            </a:r>
            <a:r>
              <a:rPr lang="fr-FR" dirty="0" err="1" smtClean="0"/>
              <a:t>hướng</a:t>
            </a:r>
            <a:r>
              <a:rPr lang="fr-FR" baseline="0" dirty="0" smtClean="0"/>
              <a:t> </a:t>
            </a:r>
            <a:r>
              <a:rPr lang="fr-FR" baseline="0" dirty="0" err="1" smtClean="0"/>
              <a:t>thứ</a:t>
            </a:r>
            <a:r>
              <a:rPr lang="fr-FR" baseline="0" dirty="0" smtClean="0"/>
              <a:t> </a:t>
            </a:r>
            <a:r>
              <a:rPr lang="fr-FR" baseline="0" dirty="0" err="1" smtClean="0"/>
              <a:t>hai</a:t>
            </a:r>
            <a:r>
              <a:rPr lang="fr-FR" baseline="0" dirty="0" smtClean="0"/>
              <a:t> </a:t>
            </a:r>
            <a:r>
              <a:rPr lang="fr-FR" baseline="0" dirty="0" err="1" smtClean="0"/>
              <a:t>đó</a:t>
            </a:r>
            <a:r>
              <a:rPr lang="fr-FR" baseline="0" dirty="0" smtClean="0"/>
              <a:t> là </a:t>
            </a:r>
            <a:r>
              <a:rPr lang="fr-FR" baseline="0" dirty="0" err="1" smtClean="0"/>
              <a:t>việc</a:t>
            </a:r>
            <a:r>
              <a:rPr lang="fr-FR" baseline="0" dirty="0" smtClean="0"/>
              <a:t> </a:t>
            </a:r>
            <a:r>
              <a:rPr lang="fr-FR" baseline="0" dirty="0" err="1" smtClean="0"/>
              <a:t>các</a:t>
            </a:r>
            <a:r>
              <a:rPr lang="fr-FR" baseline="0" dirty="0" smtClean="0"/>
              <a:t> </a:t>
            </a:r>
            <a:r>
              <a:rPr lang="fr-FR" baseline="0" dirty="0" err="1" smtClean="0"/>
              <a:t>công</a:t>
            </a:r>
            <a:r>
              <a:rPr lang="fr-FR" baseline="0" dirty="0" smtClean="0"/>
              <a:t> </a:t>
            </a:r>
            <a:r>
              <a:rPr lang="fr-FR" baseline="0" dirty="0" err="1" smtClean="0"/>
              <a:t>ty</a:t>
            </a:r>
            <a:r>
              <a:rPr lang="fr-FR" baseline="0" dirty="0" smtClean="0"/>
              <a:t> </a:t>
            </a:r>
            <a:r>
              <a:rPr lang="fr-FR" baseline="0" dirty="0" err="1" smtClean="0"/>
              <a:t>quốc</a:t>
            </a:r>
            <a:r>
              <a:rPr lang="fr-FR" baseline="0" dirty="0" smtClean="0"/>
              <a:t> </a:t>
            </a:r>
            <a:r>
              <a:rPr lang="fr-FR" baseline="0" dirty="0" err="1" smtClean="0"/>
              <a:t>tế</a:t>
            </a:r>
            <a:r>
              <a:rPr lang="fr-FR" baseline="0" dirty="0" smtClean="0"/>
              <a:t> </a:t>
            </a:r>
            <a:r>
              <a:rPr lang="fr-FR" baseline="0" dirty="0" err="1" smtClean="0"/>
              <a:t>đều</a:t>
            </a:r>
            <a:r>
              <a:rPr lang="fr-FR" baseline="0" dirty="0" smtClean="0"/>
              <a:t> </a:t>
            </a:r>
            <a:r>
              <a:rPr lang="fr-FR" baseline="0" dirty="0" err="1" smtClean="0"/>
              <a:t>cam</a:t>
            </a:r>
            <a:r>
              <a:rPr lang="fr-FR" baseline="0" dirty="0" smtClean="0"/>
              <a:t> </a:t>
            </a:r>
            <a:r>
              <a:rPr lang="fr-FR" baseline="0" dirty="0" err="1" smtClean="0"/>
              <a:t>kết</a:t>
            </a:r>
            <a:r>
              <a:rPr lang="fr-FR" baseline="0" dirty="0" smtClean="0"/>
              <a:t> </a:t>
            </a:r>
            <a:r>
              <a:rPr lang="fr-FR" baseline="0" dirty="0" err="1" smtClean="0"/>
              <a:t>với</a:t>
            </a:r>
            <a:r>
              <a:rPr lang="fr-FR" baseline="0" dirty="0" smtClean="0"/>
              <a:t> </a:t>
            </a:r>
            <a:r>
              <a:rPr lang="fr-FR" baseline="0" dirty="0" err="1" smtClean="0"/>
              <a:t>mục</a:t>
            </a:r>
            <a:r>
              <a:rPr lang="fr-FR" baseline="0" dirty="0" smtClean="0"/>
              <a:t> </a:t>
            </a:r>
            <a:r>
              <a:rPr lang="fr-FR" baseline="0" dirty="0" err="1" smtClean="0"/>
              <a:t>tiêu</a:t>
            </a:r>
            <a:r>
              <a:rPr lang="fr-FR" baseline="0" dirty="0" smtClean="0"/>
              <a:t> </a:t>
            </a:r>
            <a:r>
              <a:rPr lang="fr-FR" baseline="0" dirty="0" err="1" smtClean="0"/>
              <a:t>phát</a:t>
            </a:r>
            <a:r>
              <a:rPr lang="fr-FR" baseline="0" dirty="0" smtClean="0"/>
              <a:t> </a:t>
            </a:r>
            <a:r>
              <a:rPr lang="fr-FR" baseline="0" dirty="0" err="1" smtClean="0"/>
              <a:t>triển</a:t>
            </a:r>
            <a:r>
              <a:rPr lang="fr-FR" baseline="0" dirty="0" smtClean="0"/>
              <a:t> </a:t>
            </a:r>
            <a:r>
              <a:rPr lang="fr-FR" baseline="0" dirty="0" err="1" smtClean="0"/>
              <a:t>chuỗi</a:t>
            </a:r>
            <a:r>
              <a:rPr lang="fr-FR" baseline="0" dirty="0" smtClean="0"/>
              <a:t> </a:t>
            </a:r>
            <a:r>
              <a:rPr lang="fr-FR" baseline="0" dirty="0" err="1" smtClean="0"/>
              <a:t>cung</a:t>
            </a:r>
            <a:r>
              <a:rPr lang="fr-FR" baseline="0" dirty="0" smtClean="0"/>
              <a:t> </a:t>
            </a:r>
            <a:r>
              <a:rPr lang="fr-FR" baseline="0" dirty="0" err="1" smtClean="0"/>
              <a:t>ứng</a:t>
            </a:r>
            <a:r>
              <a:rPr lang="fr-FR" baseline="0" dirty="0" smtClean="0"/>
              <a:t> </a:t>
            </a:r>
            <a:r>
              <a:rPr lang="fr-FR" baseline="0" dirty="0" err="1" smtClean="0"/>
              <a:t>bền</a:t>
            </a:r>
            <a:r>
              <a:rPr lang="fr-FR" baseline="0" dirty="0" smtClean="0"/>
              <a:t> </a:t>
            </a:r>
            <a:r>
              <a:rPr lang="fr-FR" baseline="0" dirty="0" err="1" smtClean="0"/>
              <a:t>vững</a:t>
            </a:r>
            <a:r>
              <a:rPr lang="fr-FR" baseline="0" dirty="0" smtClean="0"/>
              <a:t>.</a:t>
            </a:r>
          </a:p>
          <a:p>
            <a:endParaRPr lang="fr-FR" baseline="0" dirty="0" smtClean="0"/>
          </a:p>
          <a:p>
            <a:r>
              <a:rPr lang="fr-FR" baseline="0" dirty="0" err="1" smtClean="0"/>
              <a:t>Dưới</a:t>
            </a:r>
            <a:r>
              <a:rPr lang="fr-FR" baseline="0" dirty="0" smtClean="0"/>
              <a:t> </a:t>
            </a:r>
            <a:r>
              <a:rPr lang="fr-FR" baseline="0" dirty="0" err="1" smtClean="0"/>
              <a:t>đây</a:t>
            </a:r>
            <a:r>
              <a:rPr lang="fr-FR" baseline="0" dirty="0" smtClean="0"/>
              <a:t> là </a:t>
            </a:r>
            <a:r>
              <a:rPr lang="fr-FR" baseline="0" dirty="0" err="1" smtClean="0"/>
              <a:t>một</a:t>
            </a:r>
            <a:r>
              <a:rPr lang="fr-FR" baseline="0" dirty="0" smtClean="0"/>
              <a:t> </a:t>
            </a:r>
            <a:r>
              <a:rPr lang="fr-FR" baseline="0" dirty="0" err="1" smtClean="0"/>
              <a:t>số</a:t>
            </a:r>
            <a:r>
              <a:rPr lang="fr-FR" baseline="0" dirty="0" smtClean="0"/>
              <a:t> </a:t>
            </a:r>
            <a:r>
              <a:rPr lang="fr-FR" baseline="0" dirty="0" err="1" smtClean="0"/>
              <a:t>ví</a:t>
            </a:r>
            <a:r>
              <a:rPr lang="fr-FR" baseline="0" dirty="0" smtClean="0"/>
              <a:t> </a:t>
            </a:r>
            <a:r>
              <a:rPr lang="fr-FR" baseline="0" dirty="0" err="1" smtClean="0"/>
              <a:t>dụ</a:t>
            </a:r>
            <a:r>
              <a:rPr lang="fr-FR" baseline="0" dirty="0" smtClean="0"/>
              <a:t> </a:t>
            </a:r>
            <a:r>
              <a:rPr lang="fr-FR" baseline="0" dirty="0" err="1" smtClean="0"/>
              <a:t>trong</a:t>
            </a:r>
            <a:r>
              <a:rPr lang="fr-FR" baseline="0" dirty="0" smtClean="0"/>
              <a:t> </a:t>
            </a:r>
            <a:r>
              <a:rPr lang="fr-FR" baseline="0" dirty="0" err="1" smtClean="0"/>
              <a:t>nghành</a:t>
            </a:r>
            <a:r>
              <a:rPr lang="fr-FR" baseline="0" dirty="0" smtClean="0"/>
              <a:t> </a:t>
            </a:r>
            <a:r>
              <a:rPr lang="fr-FR" baseline="0" dirty="0" err="1" smtClean="0"/>
              <a:t>dệt</a:t>
            </a:r>
            <a:r>
              <a:rPr lang="fr-FR" baseline="0" dirty="0" smtClean="0"/>
              <a:t> </a:t>
            </a:r>
            <a:r>
              <a:rPr lang="fr-FR" baseline="0" dirty="0" err="1" smtClean="0"/>
              <a:t>may</a:t>
            </a:r>
            <a:r>
              <a:rPr lang="fr-FR" baseline="0" dirty="0" smtClean="0"/>
              <a:t>.</a:t>
            </a:r>
          </a:p>
          <a:p>
            <a:pPr marL="171450" indent="-171450">
              <a:buFontTx/>
              <a:buChar char="-"/>
            </a:pPr>
            <a:r>
              <a:rPr lang="fr-FR" baseline="0" dirty="0" err="1" smtClean="0"/>
              <a:t>Tập</a:t>
            </a:r>
            <a:r>
              <a:rPr lang="fr-FR" baseline="0" dirty="0" smtClean="0"/>
              <a:t> </a:t>
            </a:r>
            <a:r>
              <a:rPr lang="fr-FR" baseline="0" dirty="0" err="1" smtClean="0"/>
              <a:t>đoàn</a:t>
            </a:r>
            <a:r>
              <a:rPr lang="fr-FR" baseline="0" dirty="0" smtClean="0"/>
              <a:t> </a:t>
            </a:r>
            <a:r>
              <a:rPr lang="fr-FR" baseline="0" dirty="0" err="1" smtClean="0"/>
              <a:t>inditex</a:t>
            </a:r>
            <a:r>
              <a:rPr lang="fr-FR" baseline="0" dirty="0" smtClean="0"/>
              <a:t> – </a:t>
            </a:r>
            <a:r>
              <a:rPr lang="fr-FR" baseline="0" dirty="0" err="1" smtClean="0"/>
              <a:t>tập</a:t>
            </a:r>
            <a:r>
              <a:rPr lang="fr-FR" baseline="0" dirty="0" smtClean="0"/>
              <a:t> </a:t>
            </a:r>
            <a:r>
              <a:rPr lang="fr-FR" baseline="0" dirty="0" err="1" smtClean="0"/>
              <a:t>đoàn</a:t>
            </a:r>
            <a:r>
              <a:rPr lang="fr-FR" baseline="0" dirty="0" smtClean="0"/>
              <a:t> </a:t>
            </a:r>
            <a:r>
              <a:rPr lang="fr-FR" baseline="0" dirty="0" err="1" smtClean="0"/>
              <a:t>sở</a:t>
            </a:r>
            <a:r>
              <a:rPr lang="fr-FR" baseline="0" dirty="0" smtClean="0"/>
              <a:t> </a:t>
            </a:r>
            <a:r>
              <a:rPr lang="fr-FR" baseline="0" dirty="0" err="1" smtClean="0"/>
              <a:t>hữu</a:t>
            </a:r>
            <a:r>
              <a:rPr lang="fr-FR" baseline="0" dirty="0" smtClean="0"/>
              <a:t> </a:t>
            </a:r>
            <a:r>
              <a:rPr lang="fr-FR" baseline="0" dirty="0" err="1" smtClean="0"/>
              <a:t>thương</a:t>
            </a:r>
            <a:r>
              <a:rPr lang="fr-FR" baseline="0" dirty="0" smtClean="0"/>
              <a:t> </a:t>
            </a:r>
            <a:r>
              <a:rPr lang="fr-FR" baseline="0" dirty="0" err="1" smtClean="0"/>
              <a:t>hiệu</a:t>
            </a:r>
            <a:r>
              <a:rPr lang="fr-FR" baseline="0" dirty="0" smtClean="0"/>
              <a:t> Zara, </a:t>
            </a:r>
            <a:r>
              <a:rPr lang="fr-FR" baseline="0" dirty="0" err="1" smtClean="0"/>
              <a:t>cam</a:t>
            </a:r>
            <a:r>
              <a:rPr lang="fr-FR" baseline="0" dirty="0" smtClean="0"/>
              <a:t> </a:t>
            </a:r>
            <a:r>
              <a:rPr lang="fr-FR" baseline="0" dirty="0" err="1" smtClean="0"/>
              <a:t>kết</a:t>
            </a:r>
            <a:r>
              <a:rPr lang="fr-FR" baseline="0" dirty="0" smtClean="0"/>
              <a:t> </a:t>
            </a:r>
            <a:r>
              <a:rPr lang="fr-FR" baseline="0" dirty="0" err="1" smtClean="0"/>
              <a:t>sử</a:t>
            </a:r>
            <a:r>
              <a:rPr lang="fr-FR" baseline="0" dirty="0" smtClean="0"/>
              <a:t> </a:t>
            </a:r>
            <a:r>
              <a:rPr lang="fr-FR" baseline="0" dirty="0" err="1" smtClean="0"/>
              <a:t>dụng</a:t>
            </a:r>
            <a:r>
              <a:rPr lang="fr-FR" baseline="0" dirty="0" smtClean="0"/>
              <a:t> </a:t>
            </a:r>
            <a:r>
              <a:rPr lang="fr-FR" baseline="0" dirty="0" err="1" smtClean="0"/>
              <a:t>hoàn</a:t>
            </a:r>
            <a:r>
              <a:rPr lang="fr-FR" baseline="0" dirty="0" smtClean="0"/>
              <a:t> </a:t>
            </a:r>
            <a:r>
              <a:rPr lang="fr-FR" baseline="0" dirty="0" err="1" smtClean="0"/>
              <a:t>toàn</a:t>
            </a:r>
            <a:r>
              <a:rPr lang="fr-FR" baseline="0" dirty="0" smtClean="0"/>
              <a:t> </a:t>
            </a:r>
            <a:r>
              <a:rPr lang="fr-FR" baseline="0" dirty="0" err="1" smtClean="0"/>
              <a:t>bông</a:t>
            </a:r>
            <a:r>
              <a:rPr lang="fr-FR" baseline="0" dirty="0" smtClean="0"/>
              <a:t> </a:t>
            </a:r>
            <a:r>
              <a:rPr lang="fr-FR" baseline="0" dirty="0" err="1" smtClean="0"/>
              <a:t>từ</a:t>
            </a:r>
            <a:r>
              <a:rPr lang="fr-FR" baseline="0" dirty="0" smtClean="0"/>
              <a:t> </a:t>
            </a:r>
            <a:r>
              <a:rPr lang="fr-FR" baseline="0" dirty="0" err="1" smtClean="0"/>
              <a:t>những</a:t>
            </a:r>
            <a:r>
              <a:rPr lang="fr-FR" baseline="0" dirty="0" smtClean="0"/>
              <a:t> </a:t>
            </a:r>
            <a:r>
              <a:rPr lang="fr-FR" baseline="0" dirty="0" err="1" smtClean="0"/>
              <a:t>nguồn</a:t>
            </a:r>
            <a:r>
              <a:rPr lang="fr-FR" baseline="0" dirty="0" smtClean="0"/>
              <a:t> </a:t>
            </a:r>
            <a:r>
              <a:rPr lang="fr-FR" baseline="0" dirty="0" err="1" smtClean="0"/>
              <a:t>bền</a:t>
            </a:r>
            <a:r>
              <a:rPr lang="fr-FR" baseline="0" dirty="0" smtClean="0"/>
              <a:t> </a:t>
            </a:r>
            <a:r>
              <a:rPr lang="fr-FR" baseline="0" dirty="0" err="1" smtClean="0"/>
              <a:t>vững</a:t>
            </a:r>
            <a:endParaRPr lang="fr-FR" baseline="0" dirty="0" smtClean="0"/>
          </a:p>
          <a:p>
            <a:pPr marL="171450" indent="-171450">
              <a:buFontTx/>
              <a:buChar char="-"/>
            </a:pPr>
            <a:r>
              <a:rPr lang="fr-FR" baseline="0" dirty="0" smtClean="0"/>
              <a:t>Hay </a:t>
            </a:r>
            <a:r>
              <a:rPr lang="fr-FR" baseline="0" dirty="0" err="1" smtClean="0"/>
              <a:t>tập</a:t>
            </a:r>
            <a:r>
              <a:rPr lang="fr-FR" baseline="0" dirty="0" smtClean="0"/>
              <a:t> </a:t>
            </a:r>
            <a:r>
              <a:rPr lang="fr-FR" baseline="0" dirty="0" err="1" smtClean="0"/>
              <a:t>đoàn</a:t>
            </a:r>
            <a:r>
              <a:rPr lang="fr-FR" baseline="0" dirty="0" smtClean="0"/>
              <a:t> HM </a:t>
            </a:r>
            <a:r>
              <a:rPr lang="fr-FR" baseline="0" dirty="0" err="1" smtClean="0"/>
              <a:t>hướng</a:t>
            </a:r>
            <a:r>
              <a:rPr lang="fr-FR" baseline="0" dirty="0" smtClean="0"/>
              <a:t> </a:t>
            </a:r>
            <a:r>
              <a:rPr lang="fr-FR" baseline="0" dirty="0" err="1" smtClean="0"/>
              <a:t>đến</a:t>
            </a:r>
            <a:r>
              <a:rPr lang="fr-FR" baseline="0" dirty="0" smtClean="0"/>
              <a:t> </a:t>
            </a:r>
            <a:r>
              <a:rPr lang="fr-FR" baseline="0" dirty="0" err="1" smtClean="0"/>
              <a:t>việc</a:t>
            </a:r>
            <a:r>
              <a:rPr lang="fr-FR" baseline="0" dirty="0" smtClean="0"/>
              <a:t> </a:t>
            </a:r>
            <a:r>
              <a:rPr lang="fr-FR" baseline="0" dirty="0" err="1" smtClean="0"/>
              <a:t>sử</a:t>
            </a:r>
            <a:r>
              <a:rPr lang="fr-FR" baseline="0" dirty="0" smtClean="0"/>
              <a:t> </a:t>
            </a:r>
            <a:r>
              <a:rPr lang="fr-FR" baseline="0" dirty="0" err="1" smtClean="0"/>
              <a:t>dụng</a:t>
            </a:r>
            <a:r>
              <a:rPr lang="fr-FR" baseline="0" dirty="0" smtClean="0"/>
              <a:t> </a:t>
            </a:r>
            <a:r>
              <a:rPr lang="fr-FR" baseline="0" dirty="0" err="1" smtClean="0"/>
              <a:t>các</a:t>
            </a:r>
            <a:r>
              <a:rPr lang="fr-FR" baseline="0" dirty="0" smtClean="0"/>
              <a:t> </a:t>
            </a:r>
            <a:r>
              <a:rPr lang="fr-FR" baseline="0" dirty="0" err="1" smtClean="0"/>
              <a:t>nguyên</a:t>
            </a:r>
            <a:r>
              <a:rPr lang="fr-FR" baseline="0" dirty="0" smtClean="0"/>
              <a:t> </a:t>
            </a:r>
            <a:r>
              <a:rPr lang="fr-FR" baseline="0" dirty="0" err="1" smtClean="0"/>
              <a:t>liệu</a:t>
            </a:r>
            <a:r>
              <a:rPr lang="fr-FR" baseline="0" dirty="0" smtClean="0"/>
              <a:t> </a:t>
            </a:r>
            <a:r>
              <a:rPr lang="fr-FR" baseline="0" dirty="0" err="1" smtClean="0"/>
              <a:t>tái</a:t>
            </a:r>
            <a:r>
              <a:rPr lang="fr-FR" baseline="0" dirty="0" smtClean="0"/>
              <a:t> </a:t>
            </a:r>
            <a:r>
              <a:rPr lang="fr-FR" baseline="0" dirty="0" err="1" smtClean="0"/>
              <a:t>chế</a:t>
            </a:r>
            <a:endParaRPr lang="fr-FR" baseline="0" dirty="0" smtClean="0"/>
          </a:p>
          <a:p>
            <a:pPr marL="171450" indent="-171450">
              <a:buFontTx/>
              <a:buChar char="-"/>
            </a:pPr>
            <a:r>
              <a:rPr lang="fr-FR" baseline="0" dirty="0" err="1" smtClean="0"/>
              <a:t>Và</a:t>
            </a:r>
            <a:r>
              <a:rPr lang="fr-FR" baseline="0" dirty="0" smtClean="0"/>
              <a:t> </a:t>
            </a:r>
            <a:r>
              <a:rPr lang="fr-FR" baseline="0" dirty="0" err="1" smtClean="0"/>
              <a:t>tập</a:t>
            </a:r>
            <a:r>
              <a:rPr lang="fr-FR" baseline="0" dirty="0" smtClean="0"/>
              <a:t> </a:t>
            </a:r>
            <a:r>
              <a:rPr lang="fr-FR" baseline="0" dirty="0" err="1" smtClean="0"/>
              <a:t>đoàn</a:t>
            </a:r>
            <a:r>
              <a:rPr lang="fr-FR" baseline="0" dirty="0" smtClean="0"/>
              <a:t> PVH </a:t>
            </a:r>
            <a:r>
              <a:rPr lang="fr-FR" baseline="0" dirty="0" err="1" smtClean="0"/>
              <a:t>sẽ</a:t>
            </a:r>
            <a:r>
              <a:rPr lang="fr-FR" baseline="0" dirty="0" smtClean="0"/>
              <a:t> </a:t>
            </a:r>
            <a:r>
              <a:rPr lang="fr-FR" baseline="0" dirty="0" err="1" smtClean="0"/>
              <a:t>đảm</a:t>
            </a:r>
            <a:r>
              <a:rPr lang="fr-FR" baseline="0" dirty="0" smtClean="0"/>
              <a:t> </a:t>
            </a:r>
            <a:r>
              <a:rPr lang="fr-FR" baseline="0" dirty="0" err="1" smtClean="0"/>
              <a:t>bảo</a:t>
            </a:r>
            <a:r>
              <a:rPr lang="fr-FR" baseline="0" dirty="0" smtClean="0"/>
              <a:t> </a:t>
            </a:r>
            <a:r>
              <a:rPr lang="fr-FR" baseline="0" dirty="0" err="1" smtClean="0"/>
              <a:t>các</a:t>
            </a:r>
            <a:r>
              <a:rPr lang="fr-FR" baseline="0" dirty="0" smtClean="0"/>
              <a:t> </a:t>
            </a:r>
            <a:r>
              <a:rPr lang="fr-FR" baseline="0" dirty="0" err="1" smtClean="0"/>
              <a:t>tiêu</a:t>
            </a:r>
            <a:r>
              <a:rPr lang="fr-FR" baseline="0" dirty="0" smtClean="0"/>
              <a:t> </a:t>
            </a:r>
            <a:r>
              <a:rPr lang="fr-FR" baseline="0" dirty="0" err="1" smtClean="0"/>
              <a:t>chuẩn</a:t>
            </a:r>
            <a:r>
              <a:rPr lang="fr-FR" baseline="0" dirty="0" smtClean="0"/>
              <a:t> </a:t>
            </a:r>
            <a:r>
              <a:rPr lang="fr-FR" baseline="0" dirty="0" err="1" smtClean="0"/>
              <a:t>xã</a:t>
            </a:r>
            <a:r>
              <a:rPr lang="fr-FR" baseline="0" dirty="0" smtClean="0"/>
              <a:t> </a:t>
            </a:r>
            <a:r>
              <a:rPr lang="fr-FR" baseline="0" dirty="0" err="1" smtClean="0"/>
              <a:t>hội</a:t>
            </a:r>
            <a:r>
              <a:rPr lang="fr-FR" baseline="0" dirty="0" smtClean="0"/>
              <a:t> </a:t>
            </a:r>
            <a:r>
              <a:rPr lang="fr-FR" baseline="0" dirty="0" err="1" smtClean="0"/>
              <a:t>và</a:t>
            </a:r>
            <a:r>
              <a:rPr lang="fr-FR" baseline="0" dirty="0" smtClean="0"/>
              <a:t> </a:t>
            </a:r>
            <a:r>
              <a:rPr lang="fr-FR" baseline="0" dirty="0" err="1" smtClean="0"/>
              <a:t>môi</a:t>
            </a:r>
            <a:r>
              <a:rPr lang="fr-FR" baseline="0" dirty="0" smtClean="0"/>
              <a:t> </a:t>
            </a:r>
            <a:r>
              <a:rPr lang="fr-FR" baseline="0" dirty="0" err="1" smtClean="0"/>
              <a:t>trường</a:t>
            </a:r>
            <a:r>
              <a:rPr lang="fr-FR" baseline="0" dirty="0" smtClean="0"/>
              <a:t> </a:t>
            </a:r>
            <a:r>
              <a:rPr lang="fr-FR" baseline="0" dirty="0" err="1" smtClean="0"/>
              <a:t>từ</a:t>
            </a:r>
            <a:r>
              <a:rPr lang="fr-FR" baseline="0" dirty="0" smtClean="0"/>
              <a:t> </a:t>
            </a:r>
            <a:r>
              <a:rPr lang="fr-FR" baseline="0" dirty="0" err="1" smtClean="0"/>
              <a:t>các</a:t>
            </a:r>
            <a:r>
              <a:rPr lang="fr-FR" baseline="0" dirty="0" smtClean="0"/>
              <a:t> </a:t>
            </a:r>
            <a:r>
              <a:rPr lang="fr-FR" baseline="0" dirty="0" err="1" smtClean="0"/>
              <a:t>nhà</a:t>
            </a:r>
            <a:r>
              <a:rPr lang="fr-FR" baseline="0" dirty="0" smtClean="0"/>
              <a:t> </a:t>
            </a:r>
            <a:r>
              <a:rPr lang="fr-FR" baseline="0" dirty="0" err="1" smtClean="0"/>
              <a:t>cung</a:t>
            </a:r>
            <a:r>
              <a:rPr lang="fr-FR" baseline="0" dirty="0" smtClean="0"/>
              <a:t> </a:t>
            </a:r>
            <a:r>
              <a:rPr lang="fr-FR" baseline="0" dirty="0" err="1" smtClean="0"/>
              <a:t>ứng</a:t>
            </a:r>
            <a:r>
              <a:rPr lang="fr-FR" baseline="0" dirty="0" smtClean="0"/>
              <a:t> </a:t>
            </a:r>
            <a:r>
              <a:rPr lang="fr-FR" baseline="0" dirty="0" err="1" smtClean="0"/>
              <a:t>của</a:t>
            </a:r>
            <a:r>
              <a:rPr lang="fr-FR" baseline="0" dirty="0" smtClean="0"/>
              <a:t> </a:t>
            </a:r>
            <a:r>
              <a:rPr lang="fr-FR" baseline="0" dirty="0" err="1" smtClean="0"/>
              <a:t>họ</a:t>
            </a:r>
            <a:r>
              <a:rPr lang="fr-FR" baseline="0" dirty="0" smtClean="0"/>
              <a:t>.</a:t>
            </a:r>
          </a:p>
          <a:p>
            <a:pPr marL="171450" indent="-171450">
              <a:buFontTx/>
              <a:buChar char="-"/>
            </a:pPr>
            <a:endParaRPr lang="fr-FR" baseline="0" dirty="0" smtClean="0"/>
          </a:p>
          <a:p>
            <a:pPr marL="0" indent="0">
              <a:buFontTx/>
              <a:buNone/>
            </a:pPr>
            <a:r>
              <a:rPr lang="fr-FR" dirty="0" err="1" smtClean="0"/>
              <a:t>Việc</a:t>
            </a:r>
            <a:r>
              <a:rPr lang="fr-FR" baseline="0" dirty="0" smtClean="0"/>
              <a:t> </a:t>
            </a:r>
            <a:r>
              <a:rPr lang="fr-FR" baseline="0" dirty="0" err="1" smtClean="0"/>
              <a:t>những</a:t>
            </a:r>
            <a:r>
              <a:rPr lang="fr-FR" baseline="0" dirty="0" smtClean="0"/>
              <a:t> </a:t>
            </a:r>
            <a:r>
              <a:rPr lang="fr-FR" baseline="0" dirty="0" err="1" smtClean="0"/>
              <a:t>doanh</a:t>
            </a:r>
            <a:r>
              <a:rPr lang="fr-FR" baseline="0" dirty="0" smtClean="0"/>
              <a:t> </a:t>
            </a:r>
            <a:r>
              <a:rPr lang="fr-FR" baseline="0" dirty="0" err="1" smtClean="0"/>
              <a:t>nghiệp</a:t>
            </a:r>
            <a:r>
              <a:rPr lang="fr-FR" baseline="0" dirty="0" smtClean="0"/>
              <a:t> </a:t>
            </a:r>
            <a:r>
              <a:rPr lang="fr-FR" baseline="0" dirty="0" err="1" smtClean="0"/>
              <a:t>đi</a:t>
            </a:r>
            <a:r>
              <a:rPr lang="fr-FR" baseline="0" dirty="0" smtClean="0"/>
              <a:t> </a:t>
            </a:r>
            <a:r>
              <a:rPr lang="fr-FR" baseline="0" dirty="0" err="1" smtClean="0"/>
              <a:t>đầu</a:t>
            </a:r>
            <a:r>
              <a:rPr lang="fr-FR" baseline="0" dirty="0" smtClean="0"/>
              <a:t> </a:t>
            </a:r>
            <a:r>
              <a:rPr lang="fr-FR" baseline="0" dirty="0" err="1" smtClean="0"/>
              <a:t>trên</a:t>
            </a:r>
            <a:r>
              <a:rPr lang="fr-FR" baseline="0" dirty="0" smtClean="0"/>
              <a:t> </a:t>
            </a:r>
            <a:r>
              <a:rPr lang="fr-FR" baseline="0" dirty="0" err="1" smtClean="0"/>
              <a:t>thế</a:t>
            </a:r>
            <a:r>
              <a:rPr lang="fr-FR" baseline="0" dirty="0" smtClean="0"/>
              <a:t> </a:t>
            </a:r>
            <a:r>
              <a:rPr lang="fr-FR" baseline="0" dirty="0" err="1" smtClean="0"/>
              <a:t>giới</a:t>
            </a:r>
            <a:r>
              <a:rPr lang="fr-FR" baseline="0" dirty="0" smtClean="0"/>
              <a:t> </a:t>
            </a:r>
            <a:r>
              <a:rPr lang="fr-FR" baseline="0" dirty="0" err="1" smtClean="0"/>
              <a:t>đều</a:t>
            </a:r>
            <a:r>
              <a:rPr lang="fr-FR" baseline="0" dirty="0" smtClean="0"/>
              <a:t> </a:t>
            </a:r>
            <a:r>
              <a:rPr lang="fr-FR" baseline="0" dirty="0" err="1" smtClean="0"/>
              <a:t>cam</a:t>
            </a:r>
            <a:r>
              <a:rPr lang="fr-FR" baseline="0" dirty="0" smtClean="0"/>
              <a:t> </a:t>
            </a:r>
            <a:r>
              <a:rPr lang="fr-FR" baseline="0" dirty="0" err="1" smtClean="0"/>
              <a:t>kết</a:t>
            </a:r>
            <a:r>
              <a:rPr lang="fr-FR" baseline="0" dirty="0" smtClean="0"/>
              <a:t> </a:t>
            </a:r>
            <a:r>
              <a:rPr lang="fr-FR" baseline="0" dirty="0" err="1" smtClean="0"/>
              <a:t>bền</a:t>
            </a:r>
            <a:r>
              <a:rPr lang="fr-FR" baseline="0" dirty="0" smtClean="0"/>
              <a:t> </a:t>
            </a:r>
            <a:r>
              <a:rPr lang="fr-FR" baseline="0" dirty="0" err="1" smtClean="0"/>
              <a:t>vững</a:t>
            </a:r>
            <a:r>
              <a:rPr lang="fr-FR" baseline="0" dirty="0" smtClean="0"/>
              <a:t> </a:t>
            </a:r>
            <a:r>
              <a:rPr lang="fr-FR" baseline="0" dirty="0" err="1" smtClean="0"/>
              <a:t>tạo</a:t>
            </a:r>
            <a:r>
              <a:rPr lang="fr-FR" baseline="0" dirty="0" smtClean="0"/>
              <a:t> ra </a:t>
            </a:r>
            <a:r>
              <a:rPr lang="fr-FR" baseline="0" dirty="0" err="1" smtClean="0"/>
              <a:t>một</a:t>
            </a:r>
            <a:r>
              <a:rPr lang="fr-FR" baseline="0" dirty="0" smtClean="0"/>
              <a:t> </a:t>
            </a:r>
            <a:r>
              <a:rPr lang="fr-FR" baseline="0" dirty="0" err="1" smtClean="0"/>
              <a:t>xu</a:t>
            </a:r>
            <a:r>
              <a:rPr lang="fr-FR" baseline="0" dirty="0" smtClean="0"/>
              <a:t> </a:t>
            </a:r>
            <a:r>
              <a:rPr lang="fr-FR" baseline="0" dirty="0" err="1" smtClean="0"/>
              <a:t>hướng</a:t>
            </a:r>
            <a:r>
              <a:rPr lang="fr-FR" baseline="0" dirty="0" smtClean="0"/>
              <a:t>, </a:t>
            </a:r>
            <a:r>
              <a:rPr lang="fr-FR" baseline="0" dirty="0" err="1" smtClean="0"/>
              <a:t>đòi</a:t>
            </a:r>
            <a:r>
              <a:rPr lang="fr-FR" baseline="0" dirty="0" smtClean="0"/>
              <a:t> </a:t>
            </a:r>
            <a:r>
              <a:rPr lang="fr-FR" baseline="0" dirty="0" err="1" smtClean="0"/>
              <a:t>hỏi</a:t>
            </a:r>
            <a:r>
              <a:rPr lang="fr-FR" baseline="0" dirty="0" smtClean="0"/>
              <a:t> </a:t>
            </a:r>
            <a:r>
              <a:rPr lang="fr-FR" baseline="0" dirty="0" err="1" smtClean="0"/>
              <a:t>những</a:t>
            </a:r>
            <a:r>
              <a:rPr lang="fr-FR" baseline="0" dirty="0" smtClean="0"/>
              <a:t> </a:t>
            </a:r>
            <a:r>
              <a:rPr lang="fr-FR" baseline="0" dirty="0" err="1" smtClean="0"/>
              <a:t>nhà</a:t>
            </a:r>
            <a:r>
              <a:rPr lang="fr-FR" baseline="0" dirty="0" smtClean="0"/>
              <a:t> </a:t>
            </a:r>
            <a:r>
              <a:rPr lang="fr-FR" baseline="0" dirty="0" err="1" smtClean="0"/>
              <a:t>cung</a:t>
            </a:r>
            <a:r>
              <a:rPr lang="fr-FR" baseline="0" dirty="0" smtClean="0"/>
              <a:t> </a:t>
            </a:r>
            <a:r>
              <a:rPr lang="fr-FR" baseline="0" dirty="0" err="1" smtClean="0"/>
              <a:t>ứng</a:t>
            </a:r>
            <a:r>
              <a:rPr lang="fr-FR" baseline="0" dirty="0" smtClean="0"/>
              <a:t> </a:t>
            </a:r>
            <a:r>
              <a:rPr lang="fr-FR" baseline="0" dirty="0" err="1" smtClean="0"/>
              <a:t>hiện</a:t>
            </a:r>
            <a:r>
              <a:rPr lang="fr-FR" baseline="0" dirty="0" smtClean="0"/>
              <a:t> </a:t>
            </a:r>
            <a:r>
              <a:rPr lang="fr-FR" baseline="0" dirty="0" err="1" smtClean="0"/>
              <a:t>tại</a:t>
            </a:r>
            <a:r>
              <a:rPr lang="fr-FR" baseline="0" dirty="0" smtClean="0"/>
              <a:t> </a:t>
            </a:r>
            <a:r>
              <a:rPr lang="fr-FR" baseline="0" dirty="0" err="1" smtClean="0"/>
              <a:t>cũng</a:t>
            </a:r>
            <a:r>
              <a:rPr lang="fr-FR" baseline="0" dirty="0" smtClean="0"/>
              <a:t> </a:t>
            </a:r>
            <a:r>
              <a:rPr lang="fr-FR" baseline="0" dirty="0" err="1" smtClean="0"/>
              <a:t>như</a:t>
            </a:r>
            <a:r>
              <a:rPr lang="fr-FR" baseline="0" dirty="0" smtClean="0"/>
              <a:t> </a:t>
            </a:r>
            <a:r>
              <a:rPr lang="fr-FR" baseline="0" dirty="0" err="1" smtClean="0"/>
              <a:t>những</a:t>
            </a:r>
            <a:r>
              <a:rPr lang="fr-FR" baseline="0" dirty="0" smtClean="0"/>
              <a:t> </a:t>
            </a:r>
            <a:r>
              <a:rPr lang="fr-FR" baseline="0" dirty="0" err="1" smtClean="0"/>
              <a:t>nhà</a:t>
            </a:r>
            <a:r>
              <a:rPr lang="fr-FR" baseline="0" dirty="0" smtClean="0"/>
              <a:t> </a:t>
            </a:r>
            <a:r>
              <a:rPr lang="fr-FR" baseline="0" dirty="0" err="1" smtClean="0"/>
              <a:t>cung</a:t>
            </a:r>
            <a:r>
              <a:rPr lang="fr-FR" baseline="0" dirty="0" smtClean="0"/>
              <a:t> </a:t>
            </a:r>
            <a:r>
              <a:rPr lang="fr-FR" baseline="0" dirty="0" err="1" smtClean="0"/>
              <a:t>ứng</a:t>
            </a:r>
            <a:r>
              <a:rPr lang="fr-FR" baseline="0" dirty="0" smtClean="0"/>
              <a:t> </a:t>
            </a:r>
            <a:r>
              <a:rPr lang="fr-FR" baseline="0" dirty="0" err="1" smtClean="0"/>
              <a:t>tiềm</a:t>
            </a:r>
            <a:r>
              <a:rPr lang="fr-FR" baseline="0" dirty="0" smtClean="0"/>
              <a:t> </a:t>
            </a:r>
            <a:r>
              <a:rPr lang="fr-FR" baseline="0" dirty="0" err="1" smtClean="0"/>
              <a:t>năng</a:t>
            </a:r>
            <a:r>
              <a:rPr lang="fr-FR" baseline="0" dirty="0" smtClean="0"/>
              <a:t> </a:t>
            </a:r>
            <a:r>
              <a:rPr lang="fr-FR" baseline="0" dirty="0" err="1" smtClean="0"/>
              <a:t>trong</a:t>
            </a:r>
            <a:r>
              <a:rPr lang="fr-FR" baseline="0" dirty="0" smtClean="0"/>
              <a:t> </a:t>
            </a:r>
            <a:r>
              <a:rPr lang="fr-FR" baseline="0" dirty="0" err="1" smtClean="0"/>
              <a:t>tương</a:t>
            </a:r>
            <a:r>
              <a:rPr lang="fr-FR" baseline="0" dirty="0" smtClean="0"/>
              <a:t> lai </a:t>
            </a:r>
            <a:r>
              <a:rPr lang="fr-FR" baseline="0" dirty="0" err="1" smtClean="0"/>
              <a:t>phải</a:t>
            </a:r>
            <a:r>
              <a:rPr lang="fr-FR" baseline="0" dirty="0" smtClean="0"/>
              <a:t> </a:t>
            </a:r>
            <a:r>
              <a:rPr lang="fr-FR" baseline="0" dirty="0" err="1" smtClean="0"/>
              <a:t>thay</a:t>
            </a:r>
            <a:r>
              <a:rPr lang="fr-FR" baseline="0" dirty="0" smtClean="0"/>
              <a:t> </a:t>
            </a:r>
            <a:r>
              <a:rPr lang="fr-FR" baseline="0" dirty="0" err="1" smtClean="0"/>
              <a:t>đổi</a:t>
            </a:r>
            <a:r>
              <a:rPr lang="fr-FR" baseline="0" dirty="0" smtClean="0"/>
              <a:t> </a:t>
            </a:r>
            <a:r>
              <a:rPr lang="fr-FR" baseline="0" dirty="0" err="1" smtClean="0"/>
              <a:t>và</a:t>
            </a:r>
            <a:r>
              <a:rPr lang="fr-FR" baseline="0" dirty="0" smtClean="0"/>
              <a:t> </a:t>
            </a:r>
            <a:r>
              <a:rPr lang="fr-FR" baseline="0" dirty="0" err="1" smtClean="0"/>
              <a:t>đáp</a:t>
            </a:r>
            <a:r>
              <a:rPr lang="fr-FR" baseline="0" dirty="0" smtClean="0"/>
              <a:t> </a:t>
            </a:r>
            <a:r>
              <a:rPr lang="fr-FR" baseline="0" dirty="0" err="1" smtClean="0"/>
              <a:t>ứng</a:t>
            </a:r>
            <a:r>
              <a:rPr lang="fr-FR" baseline="0" dirty="0" smtClean="0"/>
              <a:t> </a:t>
            </a:r>
            <a:r>
              <a:rPr lang="fr-FR" baseline="0" dirty="0" err="1" smtClean="0"/>
              <a:t>được</a:t>
            </a:r>
            <a:r>
              <a:rPr lang="fr-FR" baseline="0" dirty="0" smtClean="0"/>
              <a:t> </a:t>
            </a:r>
            <a:r>
              <a:rPr lang="fr-FR" baseline="0" dirty="0" err="1" smtClean="0"/>
              <a:t>những</a:t>
            </a:r>
            <a:r>
              <a:rPr lang="fr-FR" baseline="0" dirty="0" smtClean="0"/>
              <a:t> </a:t>
            </a:r>
            <a:r>
              <a:rPr lang="fr-FR" baseline="0" dirty="0" err="1" smtClean="0"/>
              <a:t>tiêu</a:t>
            </a:r>
            <a:r>
              <a:rPr lang="fr-FR" baseline="0" dirty="0" smtClean="0"/>
              <a:t> </a:t>
            </a:r>
            <a:r>
              <a:rPr lang="fr-FR" baseline="0" dirty="0" err="1" smtClean="0"/>
              <a:t>chuẩn</a:t>
            </a:r>
            <a:r>
              <a:rPr lang="fr-FR" baseline="0" dirty="0" smtClean="0"/>
              <a:t> </a:t>
            </a:r>
            <a:r>
              <a:rPr lang="fr-FR" baseline="0" dirty="0" err="1" smtClean="0"/>
              <a:t>này</a:t>
            </a:r>
            <a:r>
              <a:rPr lang="fr-FR" baseline="0" dirty="0" smtClean="0"/>
              <a:t>. </a:t>
            </a:r>
            <a:endParaRPr lang="fr-FR"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12</a:t>
            </a:fld>
            <a:endParaRPr lang="de-DE"/>
          </a:p>
        </p:txBody>
      </p:sp>
    </p:spTree>
    <p:extLst>
      <p:ext uri="{BB962C8B-B14F-4D97-AF65-F5344CB8AC3E}">
        <p14:creationId xmlns:p14="http://schemas.microsoft.com/office/powerpoint/2010/main" val="1781973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fr-FR" dirty="0" err="1" smtClean="0">
                <a:solidFill>
                  <a:srgbClr val="36A7E9"/>
                </a:solidFill>
              </a:rPr>
              <a:t>Và</a:t>
            </a:r>
            <a:r>
              <a:rPr lang="fr-FR" baseline="0" dirty="0" smtClean="0">
                <a:solidFill>
                  <a:srgbClr val="36A7E9"/>
                </a:solidFill>
              </a:rPr>
              <a:t> </a:t>
            </a:r>
            <a:r>
              <a:rPr lang="fr-FR" baseline="0" dirty="0" err="1" smtClean="0">
                <a:solidFill>
                  <a:srgbClr val="36A7E9"/>
                </a:solidFill>
              </a:rPr>
              <a:t>xu</a:t>
            </a:r>
            <a:r>
              <a:rPr lang="fr-FR" baseline="0" dirty="0" smtClean="0">
                <a:solidFill>
                  <a:srgbClr val="36A7E9"/>
                </a:solidFill>
              </a:rPr>
              <a:t> </a:t>
            </a:r>
            <a:r>
              <a:rPr lang="fr-FR" baseline="0" dirty="0" err="1" smtClean="0">
                <a:solidFill>
                  <a:srgbClr val="36A7E9"/>
                </a:solidFill>
              </a:rPr>
              <a:t>hương</a:t>
            </a:r>
            <a:r>
              <a:rPr lang="fr-FR" baseline="0" dirty="0" smtClean="0">
                <a:solidFill>
                  <a:srgbClr val="36A7E9"/>
                </a:solidFill>
              </a:rPr>
              <a:t> </a:t>
            </a:r>
            <a:r>
              <a:rPr lang="fr-FR" baseline="0" dirty="0" err="1" smtClean="0">
                <a:solidFill>
                  <a:srgbClr val="36A7E9"/>
                </a:solidFill>
              </a:rPr>
              <a:t>thứ</a:t>
            </a:r>
            <a:r>
              <a:rPr lang="fr-FR" baseline="0" dirty="0" smtClean="0">
                <a:solidFill>
                  <a:srgbClr val="36A7E9"/>
                </a:solidFill>
              </a:rPr>
              <a:t> 3 </a:t>
            </a:r>
            <a:r>
              <a:rPr lang="fr-FR" baseline="0" dirty="0" err="1" smtClean="0">
                <a:solidFill>
                  <a:srgbClr val="36A7E9"/>
                </a:solidFill>
              </a:rPr>
              <a:t>trong</a:t>
            </a:r>
            <a:r>
              <a:rPr lang="fr-FR" baseline="0" dirty="0" smtClean="0">
                <a:solidFill>
                  <a:srgbClr val="36A7E9"/>
                </a:solidFill>
              </a:rPr>
              <a:t> </a:t>
            </a:r>
            <a:r>
              <a:rPr lang="fr-FR" baseline="0" dirty="0" err="1" smtClean="0">
                <a:solidFill>
                  <a:srgbClr val="36A7E9"/>
                </a:solidFill>
              </a:rPr>
              <a:t>chuỗi</a:t>
            </a:r>
            <a:r>
              <a:rPr lang="fr-FR" baseline="0" dirty="0" smtClean="0">
                <a:solidFill>
                  <a:srgbClr val="36A7E9"/>
                </a:solidFill>
              </a:rPr>
              <a:t> </a:t>
            </a:r>
            <a:r>
              <a:rPr lang="fr-FR" baseline="0" dirty="0" err="1" smtClean="0">
                <a:solidFill>
                  <a:srgbClr val="36A7E9"/>
                </a:solidFill>
              </a:rPr>
              <a:t>cung</a:t>
            </a:r>
            <a:r>
              <a:rPr lang="fr-FR" baseline="0" dirty="0" smtClean="0">
                <a:solidFill>
                  <a:srgbClr val="36A7E9"/>
                </a:solidFill>
              </a:rPr>
              <a:t> </a:t>
            </a:r>
            <a:r>
              <a:rPr lang="fr-FR" baseline="0" dirty="0" err="1" smtClean="0">
                <a:solidFill>
                  <a:srgbClr val="36A7E9"/>
                </a:solidFill>
              </a:rPr>
              <a:t>ứng</a:t>
            </a:r>
            <a:r>
              <a:rPr lang="fr-FR" baseline="0" dirty="0" smtClean="0">
                <a:solidFill>
                  <a:srgbClr val="36A7E9"/>
                </a:solidFill>
              </a:rPr>
              <a:t> </a:t>
            </a:r>
            <a:r>
              <a:rPr lang="fr-FR" baseline="0" dirty="0" err="1" smtClean="0">
                <a:solidFill>
                  <a:srgbClr val="36A7E9"/>
                </a:solidFill>
              </a:rPr>
              <a:t>toàn</a:t>
            </a:r>
            <a:r>
              <a:rPr lang="fr-FR" baseline="0" dirty="0" smtClean="0">
                <a:solidFill>
                  <a:srgbClr val="36A7E9"/>
                </a:solidFill>
              </a:rPr>
              <a:t> </a:t>
            </a:r>
            <a:r>
              <a:rPr lang="fr-FR" baseline="0" dirty="0" err="1" smtClean="0">
                <a:solidFill>
                  <a:srgbClr val="36A7E9"/>
                </a:solidFill>
              </a:rPr>
              <a:t>cầu</a:t>
            </a:r>
            <a:r>
              <a:rPr lang="fr-FR" baseline="0" dirty="0" smtClean="0">
                <a:solidFill>
                  <a:srgbClr val="36A7E9"/>
                </a:solidFill>
              </a:rPr>
              <a:t> </a:t>
            </a:r>
            <a:r>
              <a:rPr lang="fr-FR" baseline="0" dirty="0" err="1" smtClean="0">
                <a:solidFill>
                  <a:srgbClr val="36A7E9"/>
                </a:solidFill>
              </a:rPr>
              <a:t>liên</a:t>
            </a:r>
            <a:r>
              <a:rPr lang="fr-FR" baseline="0" dirty="0" smtClean="0">
                <a:solidFill>
                  <a:srgbClr val="36A7E9"/>
                </a:solidFill>
              </a:rPr>
              <a:t> </a:t>
            </a:r>
            <a:r>
              <a:rPr lang="fr-FR" baseline="0" dirty="0" err="1" smtClean="0">
                <a:solidFill>
                  <a:srgbClr val="36A7E9"/>
                </a:solidFill>
              </a:rPr>
              <a:t>quan</a:t>
            </a:r>
            <a:r>
              <a:rPr lang="fr-FR" baseline="0" dirty="0" smtClean="0">
                <a:solidFill>
                  <a:srgbClr val="36A7E9"/>
                </a:solidFill>
              </a:rPr>
              <a:t> </a:t>
            </a:r>
            <a:r>
              <a:rPr lang="fr-FR" baseline="0" dirty="0" err="1" smtClean="0">
                <a:solidFill>
                  <a:srgbClr val="36A7E9"/>
                </a:solidFill>
              </a:rPr>
              <a:t>đến</a:t>
            </a:r>
            <a:r>
              <a:rPr lang="fr-FR" baseline="0" dirty="0" smtClean="0">
                <a:solidFill>
                  <a:srgbClr val="36A7E9"/>
                </a:solidFill>
              </a:rPr>
              <a:t> RECP </a:t>
            </a:r>
            <a:r>
              <a:rPr lang="fr-FR" baseline="0" dirty="0" err="1" smtClean="0">
                <a:solidFill>
                  <a:srgbClr val="36A7E9"/>
                </a:solidFill>
              </a:rPr>
              <a:t>chính</a:t>
            </a:r>
            <a:r>
              <a:rPr lang="fr-FR" baseline="0" dirty="0" smtClean="0">
                <a:solidFill>
                  <a:srgbClr val="36A7E9"/>
                </a:solidFill>
              </a:rPr>
              <a:t> là </a:t>
            </a:r>
            <a:r>
              <a:rPr lang="fr-FR" baseline="0" dirty="0" err="1" smtClean="0">
                <a:solidFill>
                  <a:srgbClr val="36A7E9"/>
                </a:solidFill>
              </a:rPr>
              <a:t>việc</a:t>
            </a:r>
            <a:r>
              <a:rPr lang="fr-FR" baseline="0" dirty="0" smtClean="0">
                <a:solidFill>
                  <a:srgbClr val="36A7E9"/>
                </a:solidFill>
              </a:rPr>
              <a:t> </a:t>
            </a:r>
            <a:r>
              <a:rPr lang="fr-FR" baseline="0" dirty="0" err="1" smtClean="0">
                <a:solidFill>
                  <a:srgbClr val="36A7E9"/>
                </a:solidFill>
              </a:rPr>
              <a:t>tuân</a:t>
            </a:r>
            <a:r>
              <a:rPr lang="fr-FR" baseline="0" dirty="0" smtClean="0">
                <a:solidFill>
                  <a:srgbClr val="36A7E9"/>
                </a:solidFill>
              </a:rPr>
              <a:t> </a:t>
            </a:r>
            <a:r>
              <a:rPr lang="fr-FR" baseline="0" dirty="0" err="1" smtClean="0">
                <a:solidFill>
                  <a:srgbClr val="36A7E9"/>
                </a:solidFill>
              </a:rPr>
              <a:t>thủ</a:t>
            </a:r>
            <a:r>
              <a:rPr lang="fr-FR" baseline="0" dirty="0" smtClean="0">
                <a:solidFill>
                  <a:srgbClr val="36A7E9"/>
                </a:solidFill>
              </a:rPr>
              <a:t> </a:t>
            </a:r>
            <a:r>
              <a:rPr lang="fr-FR" baseline="0" dirty="0" err="1" smtClean="0">
                <a:solidFill>
                  <a:srgbClr val="36A7E9"/>
                </a:solidFill>
              </a:rPr>
              <a:t>những</a:t>
            </a:r>
            <a:r>
              <a:rPr lang="fr-FR" baseline="0" dirty="0" smtClean="0">
                <a:solidFill>
                  <a:srgbClr val="36A7E9"/>
                </a:solidFill>
              </a:rPr>
              <a:t> </a:t>
            </a:r>
            <a:r>
              <a:rPr lang="fr-FR" baseline="0" dirty="0" err="1" smtClean="0">
                <a:solidFill>
                  <a:srgbClr val="36A7E9"/>
                </a:solidFill>
              </a:rPr>
              <a:t>tiêu</a:t>
            </a:r>
            <a:r>
              <a:rPr lang="fr-FR" baseline="0" dirty="0" smtClean="0">
                <a:solidFill>
                  <a:srgbClr val="36A7E9"/>
                </a:solidFill>
              </a:rPr>
              <a:t> </a:t>
            </a:r>
            <a:r>
              <a:rPr lang="fr-FR" baseline="0" dirty="0" err="1" smtClean="0">
                <a:solidFill>
                  <a:srgbClr val="36A7E9"/>
                </a:solidFill>
              </a:rPr>
              <a:t>chuẩn</a:t>
            </a:r>
            <a:r>
              <a:rPr lang="fr-FR" baseline="0" dirty="0" smtClean="0">
                <a:solidFill>
                  <a:srgbClr val="36A7E9"/>
                </a:solidFill>
              </a:rPr>
              <a:t> </a:t>
            </a:r>
            <a:r>
              <a:rPr lang="fr-FR" baseline="0" dirty="0" err="1" smtClean="0">
                <a:solidFill>
                  <a:srgbClr val="36A7E9"/>
                </a:solidFill>
              </a:rPr>
              <a:t>tự</a:t>
            </a:r>
            <a:r>
              <a:rPr lang="fr-FR" baseline="0" dirty="0" smtClean="0">
                <a:solidFill>
                  <a:srgbClr val="36A7E9"/>
                </a:solidFill>
              </a:rPr>
              <a:t> </a:t>
            </a:r>
            <a:r>
              <a:rPr lang="fr-FR" baseline="0" dirty="0" err="1" smtClean="0">
                <a:solidFill>
                  <a:srgbClr val="36A7E9"/>
                </a:solidFill>
              </a:rPr>
              <a:t>nguyện</a:t>
            </a:r>
            <a:r>
              <a:rPr lang="fr-FR" baseline="0" dirty="0" smtClean="0">
                <a:solidFill>
                  <a:srgbClr val="36A7E9"/>
                </a:solidFill>
              </a:rPr>
              <a:t>.</a:t>
            </a:r>
          </a:p>
          <a:p>
            <a:endParaRPr lang="fr-FR" baseline="0" dirty="0" smtClean="0">
              <a:solidFill>
                <a:srgbClr val="36A7E9"/>
              </a:solidFill>
            </a:endParaRPr>
          </a:p>
          <a:p>
            <a:r>
              <a:rPr lang="fr-FR" baseline="0" dirty="0" err="1" smtClean="0">
                <a:solidFill>
                  <a:srgbClr val="36A7E9"/>
                </a:solidFill>
              </a:rPr>
              <a:t>Như</a:t>
            </a:r>
            <a:r>
              <a:rPr lang="fr-FR" baseline="0" dirty="0" smtClean="0">
                <a:solidFill>
                  <a:srgbClr val="36A7E9"/>
                </a:solidFill>
              </a:rPr>
              <a:t> </a:t>
            </a:r>
            <a:r>
              <a:rPr lang="fr-FR" baseline="0" dirty="0" err="1" smtClean="0">
                <a:solidFill>
                  <a:srgbClr val="36A7E9"/>
                </a:solidFill>
              </a:rPr>
              <a:t>đã</a:t>
            </a:r>
            <a:r>
              <a:rPr lang="fr-FR" baseline="0" dirty="0" smtClean="0">
                <a:solidFill>
                  <a:srgbClr val="36A7E9"/>
                </a:solidFill>
              </a:rPr>
              <a:t> </a:t>
            </a:r>
            <a:r>
              <a:rPr lang="fr-FR" baseline="0" dirty="0" err="1" smtClean="0">
                <a:solidFill>
                  <a:srgbClr val="36A7E9"/>
                </a:solidFill>
              </a:rPr>
              <a:t>đề</a:t>
            </a:r>
            <a:r>
              <a:rPr lang="fr-FR" baseline="0" dirty="0" smtClean="0">
                <a:solidFill>
                  <a:srgbClr val="36A7E9"/>
                </a:solidFill>
              </a:rPr>
              <a:t> </a:t>
            </a:r>
            <a:r>
              <a:rPr lang="fr-FR" baseline="0" dirty="0" err="1" smtClean="0">
                <a:solidFill>
                  <a:srgbClr val="36A7E9"/>
                </a:solidFill>
              </a:rPr>
              <a:t>cập</a:t>
            </a:r>
            <a:r>
              <a:rPr lang="fr-FR" baseline="0" dirty="0" smtClean="0">
                <a:solidFill>
                  <a:srgbClr val="36A7E9"/>
                </a:solidFill>
              </a:rPr>
              <a:t> ở </a:t>
            </a:r>
            <a:r>
              <a:rPr lang="fr-FR" baseline="0" dirty="0" err="1" smtClean="0">
                <a:solidFill>
                  <a:srgbClr val="36A7E9"/>
                </a:solidFill>
              </a:rPr>
              <a:t>phần</a:t>
            </a:r>
            <a:r>
              <a:rPr lang="fr-FR" baseline="0" dirty="0" smtClean="0">
                <a:solidFill>
                  <a:srgbClr val="36A7E9"/>
                </a:solidFill>
              </a:rPr>
              <a:t> </a:t>
            </a:r>
            <a:r>
              <a:rPr lang="fr-FR" baseline="0" dirty="0" err="1" smtClean="0">
                <a:solidFill>
                  <a:srgbClr val="36A7E9"/>
                </a:solidFill>
              </a:rPr>
              <a:t>trước</a:t>
            </a:r>
            <a:r>
              <a:rPr lang="fr-FR" baseline="0" dirty="0" smtClean="0">
                <a:solidFill>
                  <a:srgbClr val="36A7E9"/>
                </a:solidFill>
              </a:rPr>
              <a:t>, </a:t>
            </a:r>
            <a:r>
              <a:rPr lang="fr-FR" baseline="0" dirty="0" err="1" smtClean="0">
                <a:solidFill>
                  <a:srgbClr val="36A7E9"/>
                </a:solidFill>
              </a:rPr>
              <a:t>các</a:t>
            </a:r>
            <a:r>
              <a:rPr lang="fr-FR" baseline="0" dirty="0" smtClean="0">
                <a:solidFill>
                  <a:srgbClr val="36A7E9"/>
                </a:solidFill>
              </a:rPr>
              <a:t> </a:t>
            </a:r>
            <a:r>
              <a:rPr lang="fr-FR" baseline="0" dirty="0" err="1" smtClean="0">
                <a:solidFill>
                  <a:srgbClr val="36A7E9"/>
                </a:solidFill>
              </a:rPr>
              <a:t>doanh</a:t>
            </a:r>
            <a:r>
              <a:rPr lang="fr-FR" baseline="0" dirty="0" smtClean="0">
                <a:solidFill>
                  <a:srgbClr val="36A7E9"/>
                </a:solidFill>
              </a:rPr>
              <a:t> </a:t>
            </a:r>
            <a:r>
              <a:rPr lang="fr-FR" baseline="0" dirty="0" err="1" smtClean="0">
                <a:solidFill>
                  <a:srgbClr val="36A7E9"/>
                </a:solidFill>
              </a:rPr>
              <a:t>nghiệp</a:t>
            </a:r>
            <a:r>
              <a:rPr lang="fr-FR" baseline="0" dirty="0" smtClean="0">
                <a:solidFill>
                  <a:srgbClr val="36A7E9"/>
                </a:solidFill>
              </a:rPr>
              <a:t> </a:t>
            </a:r>
            <a:r>
              <a:rPr lang="fr-FR" baseline="0" dirty="0" err="1" smtClean="0">
                <a:solidFill>
                  <a:srgbClr val="36A7E9"/>
                </a:solidFill>
              </a:rPr>
              <a:t>lơn</a:t>
            </a:r>
            <a:r>
              <a:rPr lang="fr-FR" baseline="0" dirty="0" smtClean="0">
                <a:solidFill>
                  <a:srgbClr val="36A7E9"/>
                </a:solidFill>
              </a:rPr>
              <a:t> </a:t>
            </a:r>
            <a:r>
              <a:rPr lang="fr-FR" baseline="0" dirty="0" err="1" smtClean="0">
                <a:solidFill>
                  <a:srgbClr val="36A7E9"/>
                </a:solidFill>
              </a:rPr>
              <a:t>trên</a:t>
            </a:r>
            <a:r>
              <a:rPr lang="fr-FR" baseline="0" dirty="0" smtClean="0">
                <a:solidFill>
                  <a:srgbClr val="36A7E9"/>
                </a:solidFill>
              </a:rPr>
              <a:t> </a:t>
            </a:r>
            <a:r>
              <a:rPr lang="fr-FR" baseline="0" dirty="0" err="1" smtClean="0">
                <a:solidFill>
                  <a:srgbClr val="36A7E9"/>
                </a:solidFill>
              </a:rPr>
              <a:t>thế</a:t>
            </a:r>
            <a:r>
              <a:rPr lang="fr-FR" baseline="0" dirty="0" smtClean="0">
                <a:solidFill>
                  <a:srgbClr val="36A7E9"/>
                </a:solidFill>
              </a:rPr>
              <a:t> </a:t>
            </a:r>
            <a:r>
              <a:rPr lang="fr-FR" baseline="0" dirty="0" err="1" smtClean="0">
                <a:solidFill>
                  <a:srgbClr val="36A7E9"/>
                </a:solidFill>
              </a:rPr>
              <a:t>giới</a:t>
            </a:r>
            <a:r>
              <a:rPr lang="fr-FR" baseline="0" dirty="0" smtClean="0">
                <a:solidFill>
                  <a:srgbClr val="36A7E9"/>
                </a:solidFill>
              </a:rPr>
              <a:t> </a:t>
            </a:r>
            <a:r>
              <a:rPr lang="fr-FR" baseline="0" dirty="0" err="1" smtClean="0">
                <a:solidFill>
                  <a:srgbClr val="36A7E9"/>
                </a:solidFill>
              </a:rPr>
              <a:t>đều</a:t>
            </a:r>
            <a:r>
              <a:rPr lang="fr-FR" baseline="0" dirty="0" smtClean="0">
                <a:solidFill>
                  <a:srgbClr val="36A7E9"/>
                </a:solidFill>
              </a:rPr>
              <a:t> </a:t>
            </a:r>
            <a:r>
              <a:rPr lang="fr-FR" baseline="0" dirty="0" err="1" smtClean="0">
                <a:solidFill>
                  <a:srgbClr val="36A7E9"/>
                </a:solidFill>
              </a:rPr>
              <a:t>đặt</a:t>
            </a:r>
            <a:r>
              <a:rPr lang="fr-FR" baseline="0" dirty="0" smtClean="0">
                <a:solidFill>
                  <a:srgbClr val="36A7E9"/>
                </a:solidFill>
              </a:rPr>
              <a:t> </a:t>
            </a:r>
            <a:r>
              <a:rPr lang="fr-FR" baseline="0" dirty="0" err="1" smtClean="0">
                <a:solidFill>
                  <a:srgbClr val="36A7E9"/>
                </a:solidFill>
              </a:rPr>
              <a:t>mục</a:t>
            </a:r>
            <a:r>
              <a:rPr lang="fr-FR" baseline="0" dirty="0" smtClean="0">
                <a:solidFill>
                  <a:srgbClr val="36A7E9"/>
                </a:solidFill>
              </a:rPr>
              <a:t> </a:t>
            </a:r>
            <a:r>
              <a:rPr lang="fr-FR" baseline="0" dirty="0" err="1" smtClean="0">
                <a:solidFill>
                  <a:srgbClr val="36A7E9"/>
                </a:solidFill>
              </a:rPr>
              <a:t>tiêu</a:t>
            </a:r>
            <a:r>
              <a:rPr lang="fr-FR" baseline="0" dirty="0" smtClean="0">
                <a:solidFill>
                  <a:srgbClr val="36A7E9"/>
                </a:solidFill>
              </a:rPr>
              <a:t> </a:t>
            </a:r>
            <a:r>
              <a:rPr lang="fr-FR" baseline="0" dirty="0" err="1" smtClean="0">
                <a:solidFill>
                  <a:srgbClr val="36A7E9"/>
                </a:solidFill>
              </a:rPr>
              <a:t>bền</a:t>
            </a:r>
            <a:r>
              <a:rPr lang="fr-FR" baseline="0" dirty="0" smtClean="0">
                <a:solidFill>
                  <a:srgbClr val="36A7E9"/>
                </a:solidFill>
              </a:rPr>
              <a:t> </a:t>
            </a:r>
            <a:r>
              <a:rPr lang="fr-FR" baseline="0" dirty="0" err="1" smtClean="0">
                <a:solidFill>
                  <a:srgbClr val="36A7E9"/>
                </a:solidFill>
              </a:rPr>
              <a:t>vững</a:t>
            </a:r>
            <a:r>
              <a:rPr lang="fr-FR" baseline="0" dirty="0" smtClean="0">
                <a:solidFill>
                  <a:srgbClr val="36A7E9"/>
                </a:solidFill>
              </a:rPr>
              <a:t> </a:t>
            </a:r>
            <a:r>
              <a:rPr lang="fr-FR" baseline="0" dirty="0" err="1" smtClean="0">
                <a:solidFill>
                  <a:srgbClr val="36A7E9"/>
                </a:solidFill>
              </a:rPr>
              <a:t>trong</a:t>
            </a:r>
            <a:r>
              <a:rPr lang="fr-FR" baseline="0" dirty="0" smtClean="0">
                <a:solidFill>
                  <a:srgbClr val="36A7E9"/>
                </a:solidFill>
              </a:rPr>
              <a:t> </a:t>
            </a:r>
            <a:r>
              <a:rPr lang="fr-FR" baseline="0" dirty="0" err="1" smtClean="0">
                <a:solidFill>
                  <a:srgbClr val="36A7E9"/>
                </a:solidFill>
              </a:rPr>
              <a:t>chuỗi</a:t>
            </a:r>
            <a:r>
              <a:rPr lang="fr-FR" baseline="0" dirty="0" smtClean="0">
                <a:solidFill>
                  <a:srgbClr val="36A7E9"/>
                </a:solidFill>
              </a:rPr>
              <a:t> </a:t>
            </a:r>
            <a:r>
              <a:rPr lang="fr-FR" baseline="0" dirty="0" err="1" smtClean="0">
                <a:solidFill>
                  <a:srgbClr val="36A7E9"/>
                </a:solidFill>
              </a:rPr>
              <a:t>cung</a:t>
            </a:r>
            <a:r>
              <a:rPr lang="fr-FR" baseline="0" dirty="0" smtClean="0">
                <a:solidFill>
                  <a:srgbClr val="36A7E9"/>
                </a:solidFill>
              </a:rPr>
              <a:t> </a:t>
            </a:r>
            <a:r>
              <a:rPr lang="fr-FR" baseline="0" dirty="0" err="1" smtClean="0">
                <a:solidFill>
                  <a:srgbClr val="36A7E9"/>
                </a:solidFill>
              </a:rPr>
              <a:t>ứng</a:t>
            </a:r>
            <a:r>
              <a:rPr lang="fr-FR" baseline="0" dirty="0" smtClean="0">
                <a:solidFill>
                  <a:srgbClr val="36A7E9"/>
                </a:solidFill>
              </a:rPr>
              <a:t>. </a:t>
            </a:r>
            <a:r>
              <a:rPr lang="fr-FR" baseline="0" dirty="0" err="1" smtClean="0">
                <a:solidFill>
                  <a:srgbClr val="36A7E9"/>
                </a:solidFill>
              </a:rPr>
              <a:t>Các</a:t>
            </a:r>
            <a:r>
              <a:rPr lang="fr-FR" baseline="0" dirty="0" smtClean="0">
                <a:solidFill>
                  <a:srgbClr val="36A7E9"/>
                </a:solidFill>
              </a:rPr>
              <a:t> </a:t>
            </a:r>
            <a:r>
              <a:rPr lang="fr-FR" baseline="0" dirty="0" err="1" smtClean="0">
                <a:solidFill>
                  <a:srgbClr val="36A7E9"/>
                </a:solidFill>
              </a:rPr>
              <a:t>tiêu</a:t>
            </a:r>
            <a:r>
              <a:rPr lang="fr-FR" baseline="0" dirty="0" smtClean="0">
                <a:solidFill>
                  <a:srgbClr val="36A7E9"/>
                </a:solidFill>
              </a:rPr>
              <a:t> </a:t>
            </a:r>
            <a:r>
              <a:rPr lang="fr-FR" baseline="0" dirty="0" err="1" smtClean="0">
                <a:solidFill>
                  <a:srgbClr val="36A7E9"/>
                </a:solidFill>
              </a:rPr>
              <a:t>chuẩn</a:t>
            </a:r>
            <a:r>
              <a:rPr lang="fr-FR" baseline="0" dirty="0" smtClean="0">
                <a:solidFill>
                  <a:srgbClr val="36A7E9"/>
                </a:solidFill>
              </a:rPr>
              <a:t> </a:t>
            </a:r>
            <a:r>
              <a:rPr lang="fr-FR" baseline="0" dirty="0" err="1" smtClean="0">
                <a:solidFill>
                  <a:srgbClr val="36A7E9"/>
                </a:solidFill>
              </a:rPr>
              <a:t>bền</a:t>
            </a:r>
            <a:r>
              <a:rPr lang="fr-FR" baseline="0" dirty="0" smtClean="0">
                <a:solidFill>
                  <a:srgbClr val="36A7E9"/>
                </a:solidFill>
              </a:rPr>
              <a:t> </a:t>
            </a:r>
            <a:r>
              <a:rPr lang="fr-FR" baseline="0" dirty="0" err="1" smtClean="0">
                <a:solidFill>
                  <a:srgbClr val="36A7E9"/>
                </a:solidFill>
              </a:rPr>
              <a:t>vững</a:t>
            </a:r>
            <a:r>
              <a:rPr lang="fr-FR" baseline="0" dirty="0" smtClean="0">
                <a:solidFill>
                  <a:srgbClr val="36A7E9"/>
                </a:solidFill>
              </a:rPr>
              <a:t> </a:t>
            </a:r>
            <a:r>
              <a:rPr lang="fr-FR" baseline="0" dirty="0" err="1" smtClean="0">
                <a:solidFill>
                  <a:srgbClr val="36A7E9"/>
                </a:solidFill>
              </a:rPr>
              <a:t>tự</a:t>
            </a:r>
            <a:r>
              <a:rPr lang="fr-FR" baseline="0" dirty="0" smtClean="0">
                <a:solidFill>
                  <a:srgbClr val="36A7E9"/>
                </a:solidFill>
              </a:rPr>
              <a:t> </a:t>
            </a:r>
            <a:r>
              <a:rPr lang="fr-FR" baseline="0" dirty="0" err="1" smtClean="0">
                <a:solidFill>
                  <a:srgbClr val="36A7E9"/>
                </a:solidFill>
              </a:rPr>
              <a:t>nguyện</a:t>
            </a:r>
            <a:r>
              <a:rPr lang="fr-FR" baseline="0" dirty="0" smtClean="0">
                <a:solidFill>
                  <a:srgbClr val="36A7E9"/>
                </a:solidFill>
              </a:rPr>
              <a:t> là </a:t>
            </a:r>
            <a:r>
              <a:rPr lang="fr-FR" baseline="0" dirty="0" err="1" smtClean="0">
                <a:solidFill>
                  <a:srgbClr val="36A7E9"/>
                </a:solidFill>
              </a:rPr>
              <a:t>một</a:t>
            </a:r>
            <a:r>
              <a:rPr lang="fr-FR" baseline="0" dirty="0" smtClean="0">
                <a:solidFill>
                  <a:srgbClr val="36A7E9"/>
                </a:solidFill>
              </a:rPr>
              <a:t> </a:t>
            </a:r>
            <a:r>
              <a:rPr lang="fr-FR" baseline="0" dirty="0" err="1" smtClean="0">
                <a:solidFill>
                  <a:srgbClr val="36A7E9"/>
                </a:solidFill>
              </a:rPr>
              <a:t>công</a:t>
            </a:r>
            <a:r>
              <a:rPr lang="fr-FR" baseline="0" dirty="0" smtClean="0">
                <a:solidFill>
                  <a:srgbClr val="36A7E9"/>
                </a:solidFill>
              </a:rPr>
              <a:t> </a:t>
            </a:r>
            <a:r>
              <a:rPr lang="fr-FR" baseline="0" dirty="0" err="1" smtClean="0">
                <a:solidFill>
                  <a:srgbClr val="36A7E9"/>
                </a:solidFill>
              </a:rPr>
              <a:t>cụ</a:t>
            </a:r>
            <a:r>
              <a:rPr lang="fr-FR" baseline="0" dirty="0" smtClean="0">
                <a:solidFill>
                  <a:srgbClr val="36A7E9"/>
                </a:solidFill>
              </a:rPr>
              <a:t> </a:t>
            </a:r>
            <a:r>
              <a:rPr lang="fr-FR" baseline="0" dirty="0" err="1" smtClean="0">
                <a:solidFill>
                  <a:srgbClr val="36A7E9"/>
                </a:solidFill>
              </a:rPr>
              <a:t>nhằm</a:t>
            </a:r>
            <a:r>
              <a:rPr lang="fr-FR" baseline="0" dirty="0" smtClean="0">
                <a:solidFill>
                  <a:srgbClr val="36A7E9"/>
                </a:solidFill>
              </a:rPr>
              <a:t> </a:t>
            </a:r>
            <a:r>
              <a:rPr lang="fr-FR" baseline="0" dirty="0" err="1" smtClean="0">
                <a:solidFill>
                  <a:srgbClr val="36A7E9"/>
                </a:solidFill>
              </a:rPr>
              <a:t>giúp</a:t>
            </a:r>
            <a:r>
              <a:rPr lang="fr-FR" baseline="0" dirty="0" smtClean="0">
                <a:solidFill>
                  <a:srgbClr val="36A7E9"/>
                </a:solidFill>
              </a:rPr>
              <a:t> </a:t>
            </a:r>
            <a:r>
              <a:rPr lang="fr-FR" baseline="0" dirty="0" err="1" smtClean="0">
                <a:solidFill>
                  <a:srgbClr val="36A7E9"/>
                </a:solidFill>
              </a:rPr>
              <a:t>họ</a:t>
            </a:r>
            <a:r>
              <a:rPr lang="fr-FR" baseline="0" dirty="0" smtClean="0">
                <a:solidFill>
                  <a:srgbClr val="36A7E9"/>
                </a:solidFill>
              </a:rPr>
              <a:t> </a:t>
            </a:r>
            <a:r>
              <a:rPr lang="fr-FR" baseline="0" dirty="0" err="1" smtClean="0">
                <a:solidFill>
                  <a:srgbClr val="36A7E9"/>
                </a:solidFill>
              </a:rPr>
              <a:t>theo</a:t>
            </a:r>
            <a:r>
              <a:rPr lang="fr-FR" baseline="0" dirty="0" smtClean="0">
                <a:solidFill>
                  <a:srgbClr val="36A7E9"/>
                </a:solidFill>
              </a:rPr>
              <a:t> </a:t>
            </a:r>
            <a:r>
              <a:rPr lang="fr-FR" baseline="0" dirty="0" err="1" smtClean="0">
                <a:solidFill>
                  <a:srgbClr val="36A7E9"/>
                </a:solidFill>
              </a:rPr>
              <a:t>dõi</a:t>
            </a:r>
            <a:r>
              <a:rPr lang="fr-FR" baseline="0" dirty="0" smtClean="0">
                <a:solidFill>
                  <a:srgbClr val="36A7E9"/>
                </a:solidFill>
              </a:rPr>
              <a:t> </a:t>
            </a:r>
            <a:r>
              <a:rPr lang="fr-FR" baseline="0" dirty="0" err="1" smtClean="0">
                <a:solidFill>
                  <a:srgbClr val="36A7E9"/>
                </a:solidFill>
              </a:rPr>
              <a:t>và</a:t>
            </a:r>
            <a:r>
              <a:rPr lang="fr-FR" baseline="0" dirty="0" smtClean="0">
                <a:solidFill>
                  <a:srgbClr val="36A7E9"/>
                </a:solidFill>
              </a:rPr>
              <a:t> </a:t>
            </a:r>
            <a:r>
              <a:rPr lang="fr-FR" baseline="0" dirty="0" err="1" smtClean="0">
                <a:solidFill>
                  <a:srgbClr val="36A7E9"/>
                </a:solidFill>
              </a:rPr>
              <a:t>đảm</a:t>
            </a:r>
            <a:r>
              <a:rPr lang="fr-FR" baseline="0" dirty="0" smtClean="0">
                <a:solidFill>
                  <a:srgbClr val="36A7E9"/>
                </a:solidFill>
              </a:rPr>
              <a:t> </a:t>
            </a:r>
            <a:r>
              <a:rPr lang="fr-FR" baseline="0" dirty="0" err="1" smtClean="0">
                <a:solidFill>
                  <a:srgbClr val="36A7E9"/>
                </a:solidFill>
              </a:rPr>
              <a:t>bảo</a:t>
            </a:r>
            <a:r>
              <a:rPr lang="fr-FR" baseline="0" dirty="0" smtClean="0">
                <a:solidFill>
                  <a:srgbClr val="36A7E9"/>
                </a:solidFill>
              </a:rPr>
              <a:t> </a:t>
            </a:r>
            <a:r>
              <a:rPr lang="fr-FR" baseline="0" dirty="0" err="1" smtClean="0">
                <a:solidFill>
                  <a:srgbClr val="36A7E9"/>
                </a:solidFill>
              </a:rPr>
              <a:t>được</a:t>
            </a:r>
            <a:r>
              <a:rPr lang="fr-FR" baseline="0" dirty="0" smtClean="0">
                <a:solidFill>
                  <a:srgbClr val="36A7E9"/>
                </a:solidFill>
              </a:rPr>
              <a:t> </a:t>
            </a:r>
            <a:r>
              <a:rPr lang="fr-FR" baseline="0" dirty="0" err="1" smtClean="0">
                <a:solidFill>
                  <a:srgbClr val="36A7E9"/>
                </a:solidFill>
              </a:rPr>
              <a:t>những</a:t>
            </a:r>
            <a:r>
              <a:rPr lang="fr-FR" baseline="0" dirty="0" smtClean="0">
                <a:solidFill>
                  <a:srgbClr val="36A7E9"/>
                </a:solidFill>
              </a:rPr>
              <a:t> </a:t>
            </a:r>
            <a:r>
              <a:rPr lang="fr-FR" baseline="0" dirty="0" err="1" smtClean="0">
                <a:solidFill>
                  <a:srgbClr val="36A7E9"/>
                </a:solidFill>
              </a:rPr>
              <a:t>mục</a:t>
            </a:r>
            <a:r>
              <a:rPr lang="fr-FR" baseline="0" dirty="0" smtClean="0">
                <a:solidFill>
                  <a:srgbClr val="36A7E9"/>
                </a:solidFill>
              </a:rPr>
              <a:t> </a:t>
            </a:r>
            <a:r>
              <a:rPr lang="fr-FR" baseline="0" dirty="0" err="1" smtClean="0">
                <a:solidFill>
                  <a:srgbClr val="36A7E9"/>
                </a:solidFill>
              </a:rPr>
              <a:t>tiêu</a:t>
            </a:r>
            <a:r>
              <a:rPr lang="fr-FR" baseline="0" dirty="0" smtClean="0">
                <a:solidFill>
                  <a:srgbClr val="36A7E9"/>
                </a:solidFill>
              </a:rPr>
              <a:t> </a:t>
            </a:r>
            <a:r>
              <a:rPr lang="fr-FR" baseline="0" dirty="0" err="1" smtClean="0">
                <a:solidFill>
                  <a:srgbClr val="36A7E9"/>
                </a:solidFill>
              </a:rPr>
              <a:t>này</a:t>
            </a:r>
            <a:r>
              <a:rPr lang="fr-FR" baseline="0" dirty="0" smtClean="0">
                <a:solidFill>
                  <a:srgbClr val="36A7E9"/>
                </a:solidFill>
              </a:rPr>
              <a:t>.</a:t>
            </a:r>
          </a:p>
          <a:p>
            <a:endParaRPr lang="fr-FR" baseline="0" dirty="0" smtClean="0">
              <a:solidFill>
                <a:srgbClr val="36A7E9"/>
              </a:solidFill>
            </a:endParaRPr>
          </a:p>
          <a:p>
            <a:r>
              <a:rPr lang="fr-FR" baseline="0" dirty="0" err="1" smtClean="0">
                <a:solidFill>
                  <a:srgbClr val="36A7E9"/>
                </a:solidFill>
              </a:rPr>
              <a:t>Khách</a:t>
            </a:r>
            <a:r>
              <a:rPr lang="fr-FR" baseline="0" dirty="0" smtClean="0">
                <a:solidFill>
                  <a:srgbClr val="36A7E9"/>
                </a:solidFill>
              </a:rPr>
              <a:t> </a:t>
            </a:r>
            <a:r>
              <a:rPr lang="fr-FR" baseline="0" dirty="0" err="1" smtClean="0">
                <a:solidFill>
                  <a:srgbClr val="36A7E9"/>
                </a:solidFill>
              </a:rPr>
              <a:t>hàng</a:t>
            </a:r>
            <a:r>
              <a:rPr lang="fr-FR" baseline="0" dirty="0" smtClean="0">
                <a:solidFill>
                  <a:srgbClr val="36A7E9"/>
                </a:solidFill>
              </a:rPr>
              <a:t> </a:t>
            </a:r>
            <a:r>
              <a:rPr lang="fr-FR" baseline="0" dirty="0" err="1" smtClean="0">
                <a:solidFill>
                  <a:srgbClr val="36A7E9"/>
                </a:solidFill>
              </a:rPr>
              <a:t>quốc</a:t>
            </a:r>
            <a:r>
              <a:rPr lang="fr-FR" baseline="0" dirty="0" smtClean="0">
                <a:solidFill>
                  <a:srgbClr val="36A7E9"/>
                </a:solidFill>
              </a:rPr>
              <a:t> </a:t>
            </a:r>
            <a:r>
              <a:rPr lang="fr-FR" baseline="0" dirty="0" err="1" smtClean="0">
                <a:solidFill>
                  <a:srgbClr val="36A7E9"/>
                </a:solidFill>
              </a:rPr>
              <a:t>tế</a:t>
            </a:r>
            <a:r>
              <a:rPr lang="fr-FR" baseline="0" dirty="0" smtClean="0">
                <a:solidFill>
                  <a:srgbClr val="36A7E9"/>
                </a:solidFill>
              </a:rPr>
              <a:t> </a:t>
            </a:r>
            <a:r>
              <a:rPr lang="fr-FR" baseline="0" dirty="0" err="1" smtClean="0">
                <a:solidFill>
                  <a:srgbClr val="36A7E9"/>
                </a:solidFill>
              </a:rPr>
              <a:t>sẽ</a:t>
            </a:r>
            <a:r>
              <a:rPr lang="fr-FR" baseline="0" dirty="0" smtClean="0">
                <a:solidFill>
                  <a:srgbClr val="36A7E9"/>
                </a:solidFill>
              </a:rPr>
              <a:t> </a:t>
            </a:r>
            <a:r>
              <a:rPr lang="fr-FR" baseline="0" dirty="0" err="1" smtClean="0">
                <a:solidFill>
                  <a:srgbClr val="36A7E9"/>
                </a:solidFill>
              </a:rPr>
              <a:t>dựa</a:t>
            </a:r>
            <a:r>
              <a:rPr lang="fr-FR" baseline="0" dirty="0" smtClean="0">
                <a:solidFill>
                  <a:srgbClr val="36A7E9"/>
                </a:solidFill>
              </a:rPr>
              <a:t> </a:t>
            </a:r>
            <a:r>
              <a:rPr lang="fr-FR" baseline="0" dirty="0" err="1" smtClean="0">
                <a:solidFill>
                  <a:srgbClr val="36A7E9"/>
                </a:solidFill>
              </a:rPr>
              <a:t>vào</a:t>
            </a:r>
            <a:r>
              <a:rPr lang="fr-FR" baseline="0" dirty="0" smtClean="0">
                <a:solidFill>
                  <a:srgbClr val="36A7E9"/>
                </a:solidFill>
              </a:rPr>
              <a:t> </a:t>
            </a:r>
            <a:r>
              <a:rPr lang="fr-FR" baseline="0" dirty="0" err="1" smtClean="0">
                <a:solidFill>
                  <a:srgbClr val="36A7E9"/>
                </a:solidFill>
              </a:rPr>
              <a:t>những</a:t>
            </a:r>
            <a:r>
              <a:rPr lang="fr-FR" baseline="0" dirty="0" smtClean="0">
                <a:solidFill>
                  <a:srgbClr val="36A7E9"/>
                </a:solidFill>
              </a:rPr>
              <a:t> </a:t>
            </a:r>
            <a:r>
              <a:rPr lang="fr-FR" baseline="0" dirty="0" err="1" smtClean="0">
                <a:solidFill>
                  <a:srgbClr val="36A7E9"/>
                </a:solidFill>
              </a:rPr>
              <a:t>tiêu</a:t>
            </a:r>
            <a:r>
              <a:rPr lang="fr-FR" baseline="0" dirty="0" smtClean="0">
                <a:solidFill>
                  <a:srgbClr val="36A7E9"/>
                </a:solidFill>
              </a:rPr>
              <a:t> </a:t>
            </a:r>
            <a:r>
              <a:rPr lang="fr-FR" baseline="0" dirty="0" err="1" smtClean="0">
                <a:solidFill>
                  <a:srgbClr val="36A7E9"/>
                </a:solidFill>
              </a:rPr>
              <a:t>chuẩn</a:t>
            </a:r>
            <a:r>
              <a:rPr lang="fr-FR" baseline="0" dirty="0" smtClean="0">
                <a:solidFill>
                  <a:srgbClr val="36A7E9"/>
                </a:solidFill>
              </a:rPr>
              <a:t> </a:t>
            </a:r>
            <a:r>
              <a:rPr lang="fr-FR" baseline="0" dirty="0" err="1" smtClean="0">
                <a:solidFill>
                  <a:srgbClr val="36A7E9"/>
                </a:solidFill>
              </a:rPr>
              <a:t>này</a:t>
            </a:r>
            <a:r>
              <a:rPr lang="fr-FR" baseline="0" dirty="0" smtClean="0">
                <a:solidFill>
                  <a:srgbClr val="36A7E9"/>
                </a:solidFill>
              </a:rPr>
              <a:t> </a:t>
            </a:r>
            <a:r>
              <a:rPr lang="fr-FR" baseline="0" dirty="0" err="1" smtClean="0">
                <a:solidFill>
                  <a:srgbClr val="36A7E9"/>
                </a:solidFill>
              </a:rPr>
              <a:t>để</a:t>
            </a:r>
            <a:r>
              <a:rPr lang="fr-FR" baseline="0" dirty="0" smtClean="0">
                <a:solidFill>
                  <a:srgbClr val="36A7E9"/>
                </a:solidFill>
              </a:rPr>
              <a:t> </a:t>
            </a:r>
            <a:r>
              <a:rPr lang="fr-FR" baseline="0" dirty="0" err="1" smtClean="0">
                <a:solidFill>
                  <a:srgbClr val="36A7E9"/>
                </a:solidFill>
              </a:rPr>
              <a:t>đánh</a:t>
            </a:r>
            <a:r>
              <a:rPr lang="fr-FR" baseline="0" dirty="0" smtClean="0">
                <a:solidFill>
                  <a:srgbClr val="36A7E9"/>
                </a:solidFill>
              </a:rPr>
              <a:t> </a:t>
            </a:r>
            <a:r>
              <a:rPr lang="fr-FR" baseline="0" dirty="0" err="1" smtClean="0">
                <a:solidFill>
                  <a:srgbClr val="36A7E9"/>
                </a:solidFill>
              </a:rPr>
              <a:t>giá</a:t>
            </a:r>
            <a:r>
              <a:rPr lang="fr-FR" baseline="0" dirty="0" smtClean="0">
                <a:solidFill>
                  <a:srgbClr val="36A7E9"/>
                </a:solidFill>
              </a:rPr>
              <a:t> </a:t>
            </a:r>
            <a:r>
              <a:rPr lang="fr-FR" baseline="0" dirty="0" err="1" smtClean="0">
                <a:solidFill>
                  <a:srgbClr val="36A7E9"/>
                </a:solidFill>
              </a:rPr>
              <a:t>xem</a:t>
            </a:r>
            <a:r>
              <a:rPr lang="fr-FR" baseline="0" dirty="0" smtClean="0">
                <a:solidFill>
                  <a:srgbClr val="36A7E9"/>
                </a:solidFill>
              </a:rPr>
              <a:t> </a:t>
            </a:r>
            <a:r>
              <a:rPr lang="fr-FR" baseline="0" dirty="0" err="1" smtClean="0">
                <a:solidFill>
                  <a:srgbClr val="36A7E9"/>
                </a:solidFill>
              </a:rPr>
              <a:t>nhà</a:t>
            </a:r>
            <a:r>
              <a:rPr lang="fr-FR" baseline="0" dirty="0" smtClean="0">
                <a:solidFill>
                  <a:srgbClr val="36A7E9"/>
                </a:solidFill>
              </a:rPr>
              <a:t> </a:t>
            </a:r>
            <a:r>
              <a:rPr lang="fr-FR" baseline="0" dirty="0" err="1" smtClean="0">
                <a:solidFill>
                  <a:srgbClr val="36A7E9"/>
                </a:solidFill>
              </a:rPr>
              <a:t>cung</a:t>
            </a:r>
            <a:r>
              <a:rPr lang="fr-FR" baseline="0" dirty="0" smtClean="0">
                <a:solidFill>
                  <a:srgbClr val="36A7E9"/>
                </a:solidFill>
              </a:rPr>
              <a:t> </a:t>
            </a:r>
            <a:r>
              <a:rPr lang="fr-FR" baseline="0" dirty="0" err="1" smtClean="0">
                <a:solidFill>
                  <a:srgbClr val="36A7E9"/>
                </a:solidFill>
              </a:rPr>
              <a:t>ứng</a:t>
            </a:r>
            <a:r>
              <a:rPr lang="fr-FR" baseline="0" dirty="0" smtClean="0">
                <a:solidFill>
                  <a:srgbClr val="36A7E9"/>
                </a:solidFill>
              </a:rPr>
              <a:t> </a:t>
            </a:r>
            <a:r>
              <a:rPr lang="fr-FR" baseline="0" dirty="0" err="1" smtClean="0">
                <a:solidFill>
                  <a:srgbClr val="36A7E9"/>
                </a:solidFill>
              </a:rPr>
              <a:t>của</a:t>
            </a:r>
            <a:r>
              <a:rPr lang="fr-FR" baseline="0" dirty="0" smtClean="0">
                <a:solidFill>
                  <a:srgbClr val="36A7E9"/>
                </a:solidFill>
              </a:rPr>
              <a:t> </a:t>
            </a:r>
            <a:r>
              <a:rPr lang="fr-FR" baseline="0" dirty="0" err="1" smtClean="0">
                <a:solidFill>
                  <a:srgbClr val="36A7E9"/>
                </a:solidFill>
              </a:rPr>
              <a:t>họ</a:t>
            </a:r>
            <a:r>
              <a:rPr lang="fr-FR" baseline="0" dirty="0" smtClean="0">
                <a:solidFill>
                  <a:srgbClr val="36A7E9"/>
                </a:solidFill>
              </a:rPr>
              <a:t> </a:t>
            </a:r>
            <a:r>
              <a:rPr lang="fr-FR" baseline="0" dirty="0" err="1" smtClean="0">
                <a:solidFill>
                  <a:srgbClr val="36A7E9"/>
                </a:solidFill>
              </a:rPr>
              <a:t>có</a:t>
            </a:r>
            <a:r>
              <a:rPr lang="fr-FR" baseline="0" dirty="0" smtClean="0">
                <a:solidFill>
                  <a:srgbClr val="36A7E9"/>
                </a:solidFill>
              </a:rPr>
              <a:t> </a:t>
            </a:r>
            <a:r>
              <a:rPr lang="fr-FR" baseline="0" dirty="0" err="1" smtClean="0">
                <a:solidFill>
                  <a:srgbClr val="36A7E9"/>
                </a:solidFill>
              </a:rPr>
              <a:t>bền</a:t>
            </a:r>
            <a:r>
              <a:rPr lang="fr-FR" baseline="0" dirty="0" smtClean="0">
                <a:solidFill>
                  <a:srgbClr val="36A7E9"/>
                </a:solidFill>
              </a:rPr>
              <a:t> </a:t>
            </a:r>
            <a:r>
              <a:rPr lang="fr-FR" baseline="0" dirty="0" err="1" smtClean="0">
                <a:solidFill>
                  <a:srgbClr val="36A7E9"/>
                </a:solidFill>
              </a:rPr>
              <a:t>vững</a:t>
            </a:r>
            <a:r>
              <a:rPr lang="fr-FR" baseline="0" dirty="0" smtClean="0">
                <a:solidFill>
                  <a:srgbClr val="36A7E9"/>
                </a:solidFill>
              </a:rPr>
              <a:t> </a:t>
            </a:r>
            <a:r>
              <a:rPr lang="fr-FR" baseline="0" dirty="0" err="1" smtClean="0">
                <a:solidFill>
                  <a:srgbClr val="36A7E9"/>
                </a:solidFill>
              </a:rPr>
              <a:t>hay</a:t>
            </a:r>
            <a:r>
              <a:rPr lang="fr-FR" baseline="0" dirty="0" smtClean="0">
                <a:solidFill>
                  <a:srgbClr val="36A7E9"/>
                </a:solidFill>
              </a:rPr>
              <a:t> </a:t>
            </a:r>
            <a:r>
              <a:rPr lang="fr-FR" baseline="0" dirty="0" err="1" smtClean="0">
                <a:solidFill>
                  <a:srgbClr val="36A7E9"/>
                </a:solidFill>
              </a:rPr>
              <a:t>không</a:t>
            </a:r>
            <a:r>
              <a:rPr lang="fr-FR" baseline="0" dirty="0" smtClean="0">
                <a:solidFill>
                  <a:srgbClr val="36A7E9"/>
                </a:solidFill>
              </a:rPr>
              <a:t>, </a:t>
            </a:r>
            <a:r>
              <a:rPr lang="fr-FR" baseline="0" dirty="0" err="1" smtClean="0">
                <a:solidFill>
                  <a:srgbClr val="36A7E9"/>
                </a:solidFill>
              </a:rPr>
              <a:t>từ</a:t>
            </a:r>
            <a:r>
              <a:rPr lang="fr-FR" baseline="0" dirty="0" smtClean="0">
                <a:solidFill>
                  <a:srgbClr val="36A7E9"/>
                </a:solidFill>
              </a:rPr>
              <a:t> </a:t>
            </a:r>
            <a:r>
              <a:rPr lang="fr-FR" baseline="0" dirty="0" err="1" smtClean="0">
                <a:solidFill>
                  <a:srgbClr val="36A7E9"/>
                </a:solidFill>
              </a:rPr>
              <a:t>đó</a:t>
            </a:r>
            <a:r>
              <a:rPr lang="fr-FR" baseline="0" dirty="0" smtClean="0">
                <a:solidFill>
                  <a:srgbClr val="36A7E9"/>
                </a:solidFill>
              </a:rPr>
              <a:t> </a:t>
            </a:r>
            <a:r>
              <a:rPr lang="fr-FR" baseline="0" dirty="0" err="1" smtClean="0">
                <a:solidFill>
                  <a:srgbClr val="36A7E9"/>
                </a:solidFill>
              </a:rPr>
              <a:t>đưa</a:t>
            </a:r>
            <a:r>
              <a:rPr lang="fr-FR" baseline="0" dirty="0" smtClean="0">
                <a:solidFill>
                  <a:srgbClr val="36A7E9"/>
                </a:solidFill>
              </a:rPr>
              <a:t> ra </a:t>
            </a:r>
            <a:r>
              <a:rPr lang="fr-FR" baseline="0" dirty="0" err="1" smtClean="0">
                <a:solidFill>
                  <a:srgbClr val="36A7E9"/>
                </a:solidFill>
              </a:rPr>
              <a:t>quyết</a:t>
            </a:r>
            <a:r>
              <a:rPr lang="fr-FR" baseline="0" dirty="0" smtClean="0">
                <a:solidFill>
                  <a:srgbClr val="36A7E9"/>
                </a:solidFill>
              </a:rPr>
              <a:t> </a:t>
            </a:r>
            <a:r>
              <a:rPr lang="fr-FR" baseline="0" dirty="0" err="1" smtClean="0">
                <a:solidFill>
                  <a:srgbClr val="36A7E9"/>
                </a:solidFill>
              </a:rPr>
              <a:t>định</a:t>
            </a:r>
            <a:r>
              <a:rPr lang="fr-FR" baseline="0" dirty="0" smtClean="0">
                <a:solidFill>
                  <a:srgbClr val="36A7E9"/>
                </a:solidFill>
              </a:rPr>
              <a:t>. </a:t>
            </a:r>
            <a:r>
              <a:rPr lang="fr-FR" baseline="0" dirty="0" err="1" smtClean="0">
                <a:solidFill>
                  <a:srgbClr val="36A7E9"/>
                </a:solidFill>
              </a:rPr>
              <a:t>Các</a:t>
            </a:r>
            <a:r>
              <a:rPr lang="fr-FR" baseline="0" dirty="0" smtClean="0">
                <a:solidFill>
                  <a:srgbClr val="36A7E9"/>
                </a:solidFill>
              </a:rPr>
              <a:t> </a:t>
            </a:r>
            <a:r>
              <a:rPr lang="fr-FR" baseline="0" dirty="0" err="1" smtClean="0">
                <a:solidFill>
                  <a:srgbClr val="36A7E9"/>
                </a:solidFill>
              </a:rPr>
              <a:t>tiêu</a:t>
            </a:r>
            <a:r>
              <a:rPr lang="fr-FR" baseline="0" dirty="0" smtClean="0">
                <a:solidFill>
                  <a:srgbClr val="36A7E9"/>
                </a:solidFill>
              </a:rPr>
              <a:t> </a:t>
            </a:r>
            <a:r>
              <a:rPr lang="fr-FR" baseline="0" dirty="0" err="1" smtClean="0">
                <a:solidFill>
                  <a:srgbClr val="36A7E9"/>
                </a:solidFill>
              </a:rPr>
              <a:t>chẩn</a:t>
            </a:r>
            <a:r>
              <a:rPr lang="fr-FR" baseline="0" dirty="0" smtClean="0">
                <a:solidFill>
                  <a:srgbClr val="36A7E9"/>
                </a:solidFill>
              </a:rPr>
              <a:t> </a:t>
            </a:r>
            <a:r>
              <a:rPr lang="fr-FR" baseline="0" dirty="0" err="1" smtClean="0">
                <a:solidFill>
                  <a:srgbClr val="36A7E9"/>
                </a:solidFill>
              </a:rPr>
              <a:t>bền</a:t>
            </a:r>
            <a:r>
              <a:rPr lang="fr-FR" baseline="0" dirty="0" smtClean="0">
                <a:solidFill>
                  <a:srgbClr val="36A7E9"/>
                </a:solidFill>
              </a:rPr>
              <a:t> </a:t>
            </a:r>
            <a:r>
              <a:rPr lang="fr-FR" baseline="0" dirty="0" err="1" smtClean="0">
                <a:solidFill>
                  <a:srgbClr val="36A7E9"/>
                </a:solidFill>
              </a:rPr>
              <a:t>vững</a:t>
            </a:r>
            <a:r>
              <a:rPr lang="fr-FR" baseline="0" dirty="0" smtClean="0">
                <a:solidFill>
                  <a:srgbClr val="36A7E9"/>
                </a:solidFill>
              </a:rPr>
              <a:t> </a:t>
            </a:r>
            <a:r>
              <a:rPr lang="fr-FR" baseline="0" dirty="0" err="1" smtClean="0">
                <a:solidFill>
                  <a:srgbClr val="36A7E9"/>
                </a:solidFill>
              </a:rPr>
              <a:t>này</a:t>
            </a:r>
            <a:r>
              <a:rPr lang="fr-FR" baseline="0" dirty="0" smtClean="0">
                <a:solidFill>
                  <a:srgbClr val="36A7E9"/>
                </a:solidFill>
              </a:rPr>
              <a:t> </a:t>
            </a:r>
            <a:r>
              <a:rPr lang="fr-FR" baseline="0" dirty="0" err="1" smtClean="0">
                <a:solidFill>
                  <a:srgbClr val="36A7E9"/>
                </a:solidFill>
              </a:rPr>
              <a:t>có</a:t>
            </a:r>
            <a:r>
              <a:rPr lang="fr-FR" baseline="0" dirty="0" smtClean="0">
                <a:solidFill>
                  <a:srgbClr val="36A7E9"/>
                </a:solidFill>
              </a:rPr>
              <a:t> </a:t>
            </a:r>
            <a:r>
              <a:rPr lang="fr-FR" baseline="0" dirty="0" err="1" smtClean="0">
                <a:solidFill>
                  <a:srgbClr val="36A7E9"/>
                </a:solidFill>
              </a:rPr>
              <a:t>thể</a:t>
            </a:r>
            <a:r>
              <a:rPr lang="fr-FR" baseline="0" dirty="0" smtClean="0">
                <a:solidFill>
                  <a:srgbClr val="36A7E9"/>
                </a:solidFill>
              </a:rPr>
              <a:t> </a:t>
            </a:r>
            <a:r>
              <a:rPr lang="fr-FR" baseline="0" dirty="0" err="1" smtClean="0">
                <a:solidFill>
                  <a:srgbClr val="36A7E9"/>
                </a:solidFill>
              </a:rPr>
              <a:t>được</a:t>
            </a:r>
            <a:r>
              <a:rPr lang="fr-FR" baseline="0" dirty="0" smtClean="0">
                <a:solidFill>
                  <a:srgbClr val="36A7E9"/>
                </a:solidFill>
              </a:rPr>
              <a:t> </a:t>
            </a:r>
            <a:r>
              <a:rPr lang="fr-FR" baseline="0" dirty="0" err="1" smtClean="0">
                <a:solidFill>
                  <a:srgbClr val="36A7E9"/>
                </a:solidFill>
              </a:rPr>
              <a:t>xây</a:t>
            </a:r>
            <a:r>
              <a:rPr lang="fr-FR" baseline="0" dirty="0" smtClean="0">
                <a:solidFill>
                  <a:srgbClr val="36A7E9"/>
                </a:solidFill>
              </a:rPr>
              <a:t> </a:t>
            </a:r>
            <a:r>
              <a:rPr lang="fr-FR" baseline="0" dirty="0" err="1" smtClean="0">
                <a:solidFill>
                  <a:srgbClr val="36A7E9"/>
                </a:solidFill>
              </a:rPr>
              <a:t>dựng</a:t>
            </a:r>
            <a:r>
              <a:rPr lang="fr-FR" baseline="0" dirty="0" smtClean="0">
                <a:solidFill>
                  <a:srgbClr val="36A7E9"/>
                </a:solidFill>
              </a:rPr>
              <a:t> </a:t>
            </a:r>
            <a:r>
              <a:rPr lang="fr-FR" baseline="0" dirty="0" err="1" smtClean="0">
                <a:solidFill>
                  <a:srgbClr val="36A7E9"/>
                </a:solidFill>
              </a:rPr>
              <a:t>bởi</a:t>
            </a:r>
            <a:r>
              <a:rPr lang="fr-FR" baseline="0" dirty="0" smtClean="0">
                <a:solidFill>
                  <a:srgbClr val="36A7E9"/>
                </a:solidFill>
              </a:rPr>
              <a:t> </a:t>
            </a:r>
            <a:r>
              <a:rPr lang="fr-FR" baseline="0" dirty="0" err="1" smtClean="0">
                <a:solidFill>
                  <a:srgbClr val="36A7E9"/>
                </a:solidFill>
              </a:rPr>
              <a:t>chính</a:t>
            </a:r>
            <a:r>
              <a:rPr lang="fr-FR" baseline="0" dirty="0" smtClean="0">
                <a:solidFill>
                  <a:srgbClr val="36A7E9"/>
                </a:solidFill>
              </a:rPr>
              <a:t> </a:t>
            </a:r>
            <a:r>
              <a:rPr lang="fr-FR" baseline="0" dirty="0" err="1" smtClean="0">
                <a:solidFill>
                  <a:srgbClr val="36A7E9"/>
                </a:solidFill>
              </a:rPr>
              <a:t>khách</a:t>
            </a:r>
            <a:r>
              <a:rPr lang="fr-FR" baseline="0" dirty="0" smtClean="0">
                <a:solidFill>
                  <a:srgbClr val="36A7E9"/>
                </a:solidFill>
              </a:rPr>
              <a:t> </a:t>
            </a:r>
            <a:r>
              <a:rPr lang="fr-FR" baseline="0" dirty="0" err="1" smtClean="0">
                <a:solidFill>
                  <a:srgbClr val="36A7E9"/>
                </a:solidFill>
              </a:rPr>
              <a:t>hàng</a:t>
            </a:r>
            <a:r>
              <a:rPr lang="fr-FR" baseline="0" dirty="0" smtClean="0">
                <a:solidFill>
                  <a:srgbClr val="36A7E9"/>
                </a:solidFill>
              </a:rPr>
              <a:t> </a:t>
            </a:r>
            <a:r>
              <a:rPr lang="fr-FR" baseline="0" dirty="0" err="1" smtClean="0">
                <a:solidFill>
                  <a:srgbClr val="36A7E9"/>
                </a:solidFill>
              </a:rPr>
              <a:t>hoặc</a:t>
            </a:r>
            <a:r>
              <a:rPr lang="fr-FR" baseline="0" dirty="0" smtClean="0">
                <a:solidFill>
                  <a:srgbClr val="36A7E9"/>
                </a:solidFill>
              </a:rPr>
              <a:t> </a:t>
            </a:r>
            <a:r>
              <a:rPr lang="fr-FR" baseline="0" dirty="0" err="1" smtClean="0">
                <a:solidFill>
                  <a:srgbClr val="36A7E9"/>
                </a:solidFill>
              </a:rPr>
              <a:t>được</a:t>
            </a:r>
            <a:r>
              <a:rPr lang="fr-FR" baseline="0" dirty="0" smtClean="0">
                <a:solidFill>
                  <a:srgbClr val="36A7E9"/>
                </a:solidFill>
              </a:rPr>
              <a:t> </a:t>
            </a:r>
            <a:r>
              <a:rPr lang="fr-FR" baseline="0" dirty="0" err="1" smtClean="0">
                <a:solidFill>
                  <a:srgbClr val="36A7E9"/>
                </a:solidFill>
              </a:rPr>
              <a:t>xây</a:t>
            </a:r>
            <a:r>
              <a:rPr lang="fr-FR" baseline="0" dirty="0" smtClean="0">
                <a:solidFill>
                  <a:srgbClr val="36A7E9"/>
                </a:solidFill>
              </a:rPr>
              <a:t> </a:t>
            </a:r>
            <a:r>
              <a:rPr lang="fr-FR" baseline="0" dirty="0" err="1" smtClean="0">
                <a:solidFill>
                  <a:srgbClr val="36A7E9"/>
                </a:solidFill>
              </a:rPr>
              <a:t>dựng</a:t>
            </a:r>
            <a:r>
              <a:rPr lang="fr-FR" baseline="0" dirty="0" smtClean="0">
                <a:solidFill>
                  <a:srgbClr val="36A7E9"/>
                </a:solidFill>
              </a:rPr>
              <a:t> </a:t>
            </a:r>
            <a:r>
              <a:rPr lang="fr-FR" baseline="0" dirty="0" err="1" smtClean="0">
                <a:solidFill>
                  <a:srgbClr val="36A7E9"/>
                </a:solidFill>
              </a:rPr>
              <a:t>bởi</a:t>
            </a:r>
            <a:r>
              <a:rPr lang="fr-FR" baseline="0" dirty="0" smtClean="0">
                <a:solidFill>
                  <a:srgbClr val="36A7E9"/>
                </a:solidFill>
              </a:rPr>
              <a:t> </a:t>
            </a:r>
            <a:r>
              <a:rPr lang="fr-FR" baseline="0" dirty="0" err="1" smtClean="0">
                <a:solidFill>
                  <a:srgbClr val="36A7E9"/>
                </a:solidFill>
              </a:rPr>
              <a:t>bên</a:t>
            </a:r>
            <a:r>
              <a:rPr lang="fr-FR" baseline="0" dirty="0" smtClean="0">
                <a:solidFill>
                  <a:srgbClr val="36A7E9"/>
                </a:solidFill>
              </a:rPr>
              <a:t> </a:t>
            </a:r>
            <a:r>
              <a:rPr lang="fr-FR" baseline="0" dirty="0" err="1" smtClean="0">
                <a:solidFill>
                  <a:srgbClr val="36A7E9"/>
                </a:solidFill>
              </a:rPr>
              <a:t>thứ</a:t>
            </a:r>
            <a:r>
              <a:rPr lang="fr-FR" baseline="0" dirty="0" smtClean="0">
                <a:solidFill>
                  <a:srgbClr val="36A7E9"/>
                </a:solidFill>
              </a:rPr>
              <a:t> 3 </a:t>
            </a:r>
            <a:r>
              <a:rPr lang="fr-FR" baseline="0" dirty="0" err="1" smtClean="0">
                <a:solidFill>
                  <a:srgbClr val="36A7E9"/>
                </a:solidFill>
              </a:rPr>
              <a:t>nhằm</a:t>
            </a:r>
            <a:r>
              <a:rPr lang="fr-FR" baseline="0" dirty="0" smtClean="0">
                <a:solidFill>
                  <a:srgbClr val="36A7E9"/>
                </a:solidFill>
              </a:rPr>
              <a:t> </a:t>
            </a:r>
            <a:r>
              <a:rPr lang="fr-FR" baseline="0" dirty="0" err="1" smtClean="0">
                <a:solidFill>
                  <a:srgbClr val="36A7E9"/>
                </a:solidFill>
              </a:rPr>
              <a:t>đảm</a:t>
            </a:r>
            <a:r>
              <a:rPr lang="fr-FR" baseline="0" dirty="0" smtClean="0">
                <a:solidFill>
                  <a:srgbClr val="36A7E9"/>
                </a:solidFill>
              </a:rPr>
              <a:t> </a:t>
            </a:r>
            <a:r>
              <a:rPr lang="fr-FR" baseline="0" dirty="0" err="1" smtClean="0">
                <a:solidFill>
                  <a:srgbClr val="36A7E9"/>
                </a:solidFill>
              </a:rPr>
              <a:t>bảo</a:t>
            </a:r>
            <a:r>
              <a:rPr lang="fr-FR" baseline="0" dirty="0" smtClean="0">
                <a:solidFill>
                  <a:srgbClr val="36A7E9"/>
                </a:solidFill>
              </a:rPr>
              <a:t> </a:t>
            </a:r>
            <a:r>
              <a:rPr lang="fr-FR" baseline="0" dirty="0" err="1" smtClean="0">
                <a:solidFill>
                  <a:srgbClr val="36A7E9"/>
                </a:solidFill>
              </a:rPr>
              <a:t>tính</a:t>
            </a:r>
            <a:r>
              <a:rPr lang="fr-FR" baseline="0" dirty="0" smtClean="0">
                <a:solidFill>
                  <a:srgbClr val="36A7E9"/>
                </a:solidFill>
              </a:rPr>
              <a:t> </a:t>
            </a:r>
            <a:r>
              <a:rPr lang="fr-FR" baseline="0" dirty="0" err="1" smtClean="0">
                <a:solidFill>
                  <a:srgbClr val="36A7E9"/>
                </a:solidFill>
              </a:rPr>
              <a:t>khách</a:t>
            </a:r>
            <a:r>
              <a:rPr lang="fr-FR" baseline="0" dirty="0" smtClean="0">
                <a:solidFill>
                  <a:srgbClr val="36A7E9"/>
                </a:solidFill>
              </a:rPr>
              <a:t> </a:t>
            </a:r>
            <a:r>
              <a:rPr lang="fr-FR" baseline="0" dirty="0" err="1" smtClean="0">
                <a:solidFill>
                  <a:srgbClr val="36A7E9"/>
                </a:solidFill>
              </a:rPr>
              <a:t>quan</a:t>
            </a:r>
            <a:r>
              <a:rPr lang="fr-FR" baseline="0" dirty="0" smtClean="0">
                <a:solidFill>
                  <a:srgbClr val="36A7E9"/>
                </a:solidFill>
              </a:rPr>
              <a:t>.</a:t>
            </a:r>
          </a:p>
          <a:p>
            <a:endParaRPr lang="fr-FR" baseline="0" dirty="0" smtClean="0">
              <a:solidFill>
                <a:srgbClr val="36A7E9"/>
              </a:solidFill>
            </a:endParaRPr>
          </a:p>
        </p:txBody>
      </p:sp>
      <p:sp>
        <p:nvSpPr>
          <p:cNvPr id="4" name="Foliennummernplatzhalter 3"/>
          <p:cNvSpPr>
            <a:spLocks noGrp="1"/>
          </p:cNvSpPr>
          <p:nvPr>
            <p:ph type="sldNum" sz="quarter" idx="10"/>
          </p:nvPr>
        </p:nvSpPr>
        <p:spPr/>
        <p:txBody>
          <a:bodyPr/>
          <a:lstStyle/>
          <a:p>
            <a:fld id="{276F4F92-661F-4424-ADED-7D3829A4203F}" type="slidenum">
              <a:rPr lang="de-DE" smtClean="0"/>
              <a:pPr/>
              <a:t>13</a:t>
            </a:fld>
            <a:endParaRPr lang="de-DE"/>
          </a:p>
        </p:txBody>
      </p:sp>
    </p:spTree>
    <p:extLst>
      <p:ext uri="{BB962C8B-B14F-4D97-AF65-F5344CB8AC3E}">
        <p14:creationId xmlns:p14="http://schemas.microsoft.com/office/powerpoint/2010/main" val="1851608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ITC, </a:t>
            </a:r>
            <a:r>
              <a:rPr lang="en-US" dirty="0" err="1" smtClean="0"/>
              <a:t>với</a:t>
            </a:r>
            <a:r>
              <a:rPr lang="en-US" baseline="0" dirty="0" smtClean="0"/>
              <a:t> </a:t>
            </a:r>
            <a:r>
              <a:rPr lang="en-US" baseline="0" dirty="0" err="1" smtClean="0"/>
              <a:t>tư</a:t>
            </a:r>
            <a:r>
              <a:rPr lang="en-US" baseline="0" dirty="0" smtClean="0"/>
              <a:t> </a:t>
            </a:r>
            <a:r>
              <a:rPr lang="en-US" baseline="0" dirty="0" err="1" smtClean="0"/>
              <a:t>cách</a:t>
            </a:r>
            <a:r>
              <a:rPr lang="en-US" baseline="0" dirty="0" smtClean="0"/>
              <a:t> </a:t>
            </a:r>
            <a:r>
              <a:rPr lang="en-US" baseline="0" dirty="0" err="1" smtClean="0"/>
              <a:t>là</a:t>
            </a:r>
            <a:r>
              <a:rPr lang="en-US" baseline="0" dirty="0" smtClean="0"/>
              <a:t> </a:t>
            </a:r>
            <a:r>
              <a:rPr lang="en-US" baseline="0" dirty="0" err="1" smtClean="0"/>
              <a:t>cơ</a:t>
            </a:r>
            <a:r>
              <a:rPr lang="en-US" baseline="0" dirty="0" smtClean="0"/>
              <a:t> </a:t>
            </a:r>
            <a:r>
              <a:rPr lang="en-US" baseline="0" dirty="0" err="1" smtClean="0"/>
              <a:t>quan</a:t>
            </a:r>
            <a:r>
              <a:rPr lang="en-US" baseline="0" dirty="0" smtClean="0"/>
              <a:t> </a:t>
            </a:r>
            <a:r>
              <a:rPr lang="en-US" baseline="0" dirty="0" err="1" smtClean="0"/>
              <a:t>trực</a:t>
            </a:r>
            <a:r>
              <a:rPr lang="en-US" baseline="0" dirty="0" smtClean="0"/>
              <a:t> </a:t>
            </a:r>
            <a:r>
              <a:rPr lang="en-US" baseline="0" dirty="0" err="1" smtClean="0"/>
              <a:t>thuộc</a:t>
            </a:r>
            <a:r>
              <a:rPr lang="en-US" baseline="0" dirty="0" smtClean="0"/>
              <a:t> </a:t>
            </a:r>
            <a:r>
              <a:rPr lang="en-US" baseline="0" dirty="0" err="1" smtClean="0"/>
              <a:t>liên</a:t>
            </a:r>
            <a:r>
              <a:rPr lang="en-US" baseline="0" dirty="0" smtClean="0"/>
              <a:t> </a:t>
            </a:r>
            <a:r>
              <a:rPr lang="en-US" baseline="0" dirty="0" err="1" smtClean="0"/>
              <a:t>hợp</a:t>
            </a:r>
            <a:r>
              <a:rPr lang="en-US" baseline="0" dirty="0" smtClean="0"/>
              <a:t> </a:t>
            </a:r>
            <a:r>
              <a:rPr lang="en-US" baseline="0" dirty="0" err="1" smtClean="0"/>
              <a:t>quốc</a:t>
            </a:r>
            <a:r>
              <a:rPr lang="en-US" baseline="0" dirty="0" smtClean="0"/>
              <a:t> </a:t>
            </a:r>
            <a:r>
              <a:rPr lang="en-US" baseline="0" dirty="0" err="1" smtClean="0"/>
              <a:t>cũng</a:t>
            </a:r>
            <a:r>
              <a:rPr lang="en-US" baseline="0" dirty="0" smtClean="0"/>
              <a:t> </a:t>
            </a:r>
            <a:r>
              <a:rPr lang="en-US" baseline="0" dirty="0" err="1" smtClean="0"/>
              <a:t>sẽ</a:t>
            </a:r>
            <a:r>
              <a:rPr lang="en-US" baseline="0" dirty="0" smtClean="0"/>
              <a:t> </a:t>
            </a:r>
            <a:r>
              <a:rPr lang="en-US" baseline="0" dirty="0" err="1" smtClean="0"/>
              <a:t>đảm</a:t>
            </a:r>
            <a:r>
              <a:rPr lang="en-US" baseline="0" dirty="0" smtClean="0"/>
              <a:t> </a:t>
            </a:r>
            <a:r>
              <a:rPr lang="en-US" baseline="0" dirty="0" err="1" smtClean="0"/>
              <a:t>bảo</a:t>
            </a:r>
            <a:r>
              <a:rPr lang="en-US" baseline="0" dirty="0" smtClean="0"/>
              <a:t> </a:t>
            </a:r>
            <a:r>
              <a:rPr lang="en-US" baseline="0" dirty="0" err="1" smtClean="0"/>
              <a:t>những</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về</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nguồn</a:t>
            </a:r>
            <a:r>
              <a:rPr lang="en-US" baseline="0" dirty="0" smtClean="0"/>
              <a:t> </a:t>
            </a:r>
            <a:r>
              <a:rPr lang="en-US" baseline="0" dirty="0" err="1" smtClean="0"/>
              <a:t>tài</a:t>
            </a:r>
            <a:r>
              <a:rPr lang="en-US" baseline="0" dirty="0" smtClean="0"/>
              <a:t> </a:t>
            </a:r>
            <a:r>
              <a:rPr lang="en-US" baseline="0" dirty="0" err="1" smtClean="0"/>
              <a:t>nguyên</a:t>
            </a:r>
            <a:r>
              <a:rPr lang="en-US" baseline="0" dirty="0" smtClean="0"/>
              <a:t> </a:t>
            </a:r>
            <a:r>
              <a:rPr lang="en-US" baseline="0" dirty="0" err="1" smtClean="0"/>
              <a:t>hiệu</a:t>
            </a:r>
            <a:r>
              <a:rPr lang="en-US" baseline="0" dirty="0" smtClean="0"/>
              <a:t> </a:t>
            </a:r>
            <a:r>
              <a:rPr lang="en-US" baseline="0" dirty="0" err="1" smtClean="0"/>
              <a:t>quả</a:t>
            </a:r>
            <a:r>
              <a:rPr lang="en-US" baseline="0" dirty="0" smtClean="0"/>
              <a:t> </a:t>
            </a:r>
            <a:r>
              <a:rPr lang="en-US" baseline="0" dirty="0" err="1" smtClean="0"/>
              <a:t>và</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tuần</a:t>
            </a:r>
            <a:r>
              <a:rPr lang="en-US" baseline="0" dirty="0" smtClean="0"/>
              <a:t> </a:t>
            </a:r>
            <a:r>
              <a:rPr lang="en-US" baseline="0" dirty="0" err="1" smtClean="0"/>
              <a:t>hoàn</a:t>
            </a:r>
            <a:r>
              <a:rPr lang="en-US" baseline="0" dirty="0" smtClean="0"/>
              <a:t> </a:t>
            </a:r>
            <a:r>
              <a:rPr lang="en-US" baseline="0" dirty="0" err="1" smtClean="0"/>
              <a:t>tuân</a:t>
            </a:r>
            <a:r>
              <a:rPr lang="en-US" baseline="0" dirty="0" smtClean="0"/>
              <a:t> </a:t>
            </a:r>
            <a:r>
              <a:rPr lang="en-US" baseline="0" dirty="0" err="1" smtClean="0"/>
              <a:t>thủ</a:t>
            </a:r>
            <a:r>
              <a:rPr lang="en-US" baseline="0" dirty="0" smtClean="0"/>
              <a:t> </a:t>
            </a:r>
            <a:r>
              <a:rPr lang="en-US" baseline="0" dirty="0" err="1" smtClean="0"/>
              <a:t>những</a:t>
            </a:r>
            <a:r>
              <a:rPr lang="en-US" baseline="0" dirty="0" smtClean="0"/>
              <a:t> </a:t>
            </a:r>
            <a:r>
              <a:rPr lang="en-US" baseline="0" dirty="0" err="1" smtClean="0"/>
              <a:t>mục</a:t>
            </a:r>
            <a:r>
              <a:rPr lang="en-US" baseline="0" dirty="0" smtClean="0"/>
              <a:t> </a:t>
            </a:r>
            <a:r>
              <a:rPr lang="en-US" baseline="0" dirty="0" err="1" smtClean="0"/>
              <a:t>tiêu</a:t>
            </a:r>
            <a:r>
              <a:rPr lang="en-US" baseline="0" dirty="0" smtClean="0"/>
              <a:t> </a:t>
            </a:r>
            <a:r>
              <a:rPr lang="en-US" baseline="0" dirty="0" err="1" smtClean="0"/>
              <a:t>phát</a:t>
            </a:r>
            <a:r>
              <a:rPr lang="en-US" baseline="0" dirty="0" smtClean="0"/>
              <a:t> </a:t>
            </a:r>
            <a:r>
              <a:rPr lang="en-US" baseline="0" dirty="0" err="1" smtClean="0"/>
              <a:t>triển</a:t>
            </a:r>
            <a:r>
              <a:rPr lang="en-US" baseline="0" dirty="0" smtClean="0"/>
              <a:t> </a:t>
            </a:r>
            <a:r>
              <a:rPr lang="en-US" baseline="0" dirty="0" err="1" smtClean="0"/>
              <a:t>bền</a:t>
            </a:r>
            <a:r>
              <a:rPr lang="en-US" baseline="0" dirty="0" smtClean="0"/>
              <a:t> </a:t>
            </a:r>
            <a:r>
              <a:rPr lang="en-US" baseline="0" dirty="0" err="1" smtClean="0"/>
              <a:t>vững</a:t>
            </a:r>
            <a:r>
              <a:rPr lang="en-US" baseline="0" dirty="0" smtClean="0"/>
              <a:t> </a:t>
            </a:r>
            <a:r>
              <a:rPr lang="en-US" baseline="0" dirty="0" err="1" smtClean="0"/>
              <a:t>của</a:t>
            </a:r>
            <a:r>
              <a:rPr lang="en-US" baseline="0" dirty="0" smtClean="0"/>
              <a:t> </a:t>
            </a:r>
            <a:r>
              <a:rPr lang="en-US" baseline="0" dirty="0" err="1" smtClean="0"/>
              <a:t>Liên</a:t>
            </a:r>
            <a:r>
              <a:rPr lang="en-US" baseline="0" dirty="0" smtClean="0"/>
              <a:t> </a:t>
            </a:r>
            <a:r>
              <a:rPr lang="en-US" baseline="0" dirty="0" err="1" smtClean="0"/>
              <a:t>Hợp</a:t>
            </a:r>
            <a:r>
              <a:rPr lang="en-US" baseline="0" dirty="0" smtClean="0"/>
              <a:t> </a:t>
            </a:r>
            <a:r>
              <a:rPr lang="en-US" baseline="0" dirty="0" err="1" smtClean="0"/>
              <a:t>Quốc</a:t>
            </a:r>
            <a:r>
              <a:rPr lang="en-US" baseline="0" dirty="0" smtClean="0"/>
              <a:t>.</a:t>
            </a:r>
          </a:p>
          <a:p>
            <a:endParaRPr lang="en-US" baseline="0" dirty="0" smtClean="0"/>
          </a:p>
          <a:p>
            <a:r>
              <a:rPr lang="en-US" baseline="0" dirty="0" err="1" smtClean="0"/>
              <a:t>Đến</a:t>
            </a:r>
            <a:r>
              <a:rPr lang="en-US" baseline="0" dirty="0" smtClean="0"/>
              <a:t> </a:t>
            </a:r>
            <a:r>
              <a:rPr lang="en-US" baseline="0" dirty="0" err="1" smtClean="0"/>
              <a:t>thời</a:t>
            </a:r>
            <a:r>
              <a:rPr lang="en-US" baseline="0" dirty="0" smtClean="0"/>
              <a:t> </a:t>
            </a:r>
            <a:r>
              <a:rPr lang="en-US" baseline="0" dirty="0" err="1" smtClean="0"/>
              <a:t>điểm</a:t>
            </a:r>
            <a:r>
              <a:rPr lang="en-US" baseline="0" dirty="0" smtClean="0"/>
              <a:t> </a:t>
            </a:r>
            <a:r>
              <a:rPr lang="en-US" baseline="0" dirty="0" err="1" smtClean="0"/>
              <a:t>này</a:t>
            </a:r>
            <a:r>
              <a:rPr lang="en-US" baseline="0" dirty="0" smtClean="0"/>
              <a:t> </a:t>
            </a:r>
            <a:r>
              <a:rPr lang="en-US" baseline="0" dirty="0" err="1" smtClean="0"/>
              <a:t>của</a:t>
            </a:r>
            <a:r>
              <a:rPr lang="en-US" baseline="0" dirty="0" smtClean="0"/>
              <a:t> </a:t>
            </a:r>
            <a:r>
              <a:rPr lang="en-US" baseline="0" dirty="0" err="1" smtClean="0"/>
              <a:t>bài</a:t>
            </a:r>
            <a:r>
              <a:rPr lang="en-US" baseline="0" dirty="0" smtClean="0"/>
              <a:t> </a:t>
            </a:r>
            <a:r>
              <a:rPr lang="en-US" baseline="0" dirty="0" err="1" smtClean="0"/>
              <a:t>giới</a:t>
            </a:r>
            <a:r>
              <a:rPr lang="en-US" baseline="0" dirty="0" smtClean="0"/>
              <a:t> </a:t>
            </a:r>
            <a:r>
              <a:rPr lang="en-US" baseline="0" dirty="0" err="1" smtClean="0"/>
              <a:t>thiệu</a:t>
            </a:r>
            <a:r>
              <a:rPr lang="en-US" baseline="0" dirty="0" smtClean="0"/>
              <a:t>, </a:t>
            </a:r>
            <a:r>
              <a:rPr lang="en-US" baseline="0" dirty="0" err="1" smtClean="0"/>
              <a:t>chúng</a:t>
            </a:r>
            <a:r>
              <a:rPr lang="en-US" baseline="0" dirty="0" smtClean="0"/>
              <a:t> ta </a:t>
            </a:r>
            <a:r>
              <a:rPr lang="en-US" baseline="0" dirty="0" err="1" smtClean="0"/>
              <a:t>đã</a:t>
            </a:r>
            <a:r>
              <a:rPr lang="en-US" baseline="0" dirty="0" smtClean="0"/>
              <a:t> </a:t>
            </a:r>
            <a:r>
              <a:rPr lang="en-US" baseline="0" dirty="0" err="1" smtClean="0"/>
              <a:t>đi</a:t>
            </a:r>
            <a:r>
              <a:rPr lang="en-US" baseline="0" dirty="0" smtClean="0"/>
              <a:t> qua </a:t>
            </a:r>
            <a:r>
              <a:rPr lang="en-US" baseline="0" dirty="0" err="1" smtClean="0"/>
              <a:t>định</a:t>
            </a:r>
            <a:r>
              <a:rPr lang="en-US" baseline="0" dirty="0" smtClean="0"/>
              <a:t> </a:t>
            </a:r>
            <a:r>
              <a:rPr lang="en-US" baseline="0" dirty="0" err="1" smtClean="0"/>
              <a:t>nghĩa</a:t>
            </a:r>
            <a:r>
              <a:rPr lang="en-US" baseline="0" dirty="0" smtClean="0"/>
              <a:t> </a:t>
            </a:r>
            <a:r>
              <a:rPr lang="en-US" baseline="0" dirty="0" err="1" smtClean="0"/>
              <a:t>về</a:t>
            </a:r>
            <a:r>
              <a:rPr lang="en-US" baseline="0" dirty="0" smtClean="0"/>
              <a:t> RECP </a:t>
            </a:r>
            <a:r>
              <a:rPr lang="en-US" baseline="0" dirty="0" err="1" smtClean="0"/>
              <a:t>cũng</a:t>
            </a:r>
            <a:r>
              <a:rPr lang="en-US" baseline="0" dirty="0" smtClean="0"/>
              <a:t> </a:t>
            </a:r>
            <a:r>
              <a:rPr lang="en-US" baseline="0" dirty="0" err="1" smtClean="0"/>
              <a:t>như</a:t>
            </a:r>
            <a:r>
              <a:rPr lang="en-US" baseline="0" dirty="0" smtClean="0"/>
              <a:t> </a:t>
            </a:r>
            <a:r>
              <a:rPr lang="en-US" baseline="0" dirty="0" err="1" smtClean="0"/>
              <a:t>xu</a:t>
            </a:r>
            <a:r>
              <a:rPr lang="en-US" baseline="0" dirty="0" smtClean="0"/>
              <a:t> </a:t>
            </a:r>
            <a:r>
              <a:rPr lang="en-US" baseline="0" dirty="0" err="1" smtClean="0"/>
              <a:t>hướng</a:t>
            </a:r>
            <a:r>
              <a:rPr lang="en-US" baseline="0" dirty="0" smtClean="0"/>
              <a:t> </a:t>
            </a:r>
            <a:r>
              <a:rPr lang="en-US" baseline="0" dirty="0" err="1" smtClean="0"/>
              <a:t>trên</a:t>
            </a:r>
            <a:r>
              <a:rPr lang="en-US" baseline="0" dirty="0" smtClean="0"/>
              <a:t> </a:t>
            </a:r>
            <a:r>
              <a:rPr lang="en-US" baseline="0" dirty="0" err="1" smtClean="0"/>
              <a:t>toàn</a:t>
            </a:r>
            <a:r>
              <a:rPr lang="en-US" baseline="0" dirty="0" smtClean="0"/>
              <a:t> </a:t>
            </a:r>
            <a:r>
              <a:rPr lang="en-US" baseline="0" dirty="0" err="1" smtClean="0"/>
              <a:t>cầu</a:t>
            </a:r>
            <a:r>
              <a:rPr lang="en-US" baseline="0" dirty="0" smtClean="0"/>
              <a:t> </a:t>
            </a:r>
            <a:r>
              <a:rPr lang="en-US" baseline="0" dirty="0" err="1" smtClean="0"/>
              <a:t>về</a:t>
            </a:r>
            <a:r>
              <a:rPr lang="en-US" baseline="0" dirty="0" smtClean="0"/>
              <a:t> </a:t>
            </a:r>
            <a:r>
              <a:rPr lang="en-US" baseline="0" dirty="0" err="1" smtClean="0"/>
              <a:t>việc</a:t>
            </a:r>
            <a:r>
              <a:rPr lang="en-US" baseline="0" dirty="0" smtClean="0"/>
              <a:t> </a:t>
            </a:r>
            <a:r>
              <a:rPr lang="en-US" baseline="0" dirty="0" err="1" smtClean="0"/>
              <a:t>thực</a:t>
            </a:r>
            <a:r>
              <a:rPr lang="en-US" baseline="0" dirty="0" smtClean="0"/>
              <a:t> </a:t>
            </a:r>
            <a:r>
              <a:rPr lang="en-US" baseline="0" dirty="0" err="1" smtClean="0"/>
              <a:t>hành</a:t>
            </a:r>
            <a:r>
              <a:rPr lang="en-US" baseline="0" dirty="0" smtClean="0"/>
              <a:t> RECP. </a:t>
            </a:r>
          </a:p>
          <a:p>
            <a:endParaRPr lang="en-US" baseline="0" dirty="0" smtClean="0"/>
          </a:p>
          <a:p>
            <a:r>
              <a:rPr lang="en-US" baseline="0" dirty="0" err="1" smtClean="0"/>
              <a:t>Vậy</a:t>
            </a:r>
            <a:r>
              <a:rPr lang="en-US" baseline="0" dirty="0" smtClean="0"/>
              <a:t> RECP </a:t>
            </a:r>
            <a:r>
              <a:rPr lang="en-US" baseline="0" dirty="0" err="1" smtClean="0"/>
              <a:t>mang</a:t>
            </a:r>
            <a:r>
              <a:rPr lang="en-US" baseline="0" dirty="0" smtClean="0"/>
              <a:t> </a:t>
            </a:r>
            <a:r>
              <a:rPr lang="en-US" baseline="0" dirty="0" err="1" smtClean="0"/>
              <a:t>lại</a:t>
            </a:r>
            <a:r>
              <a:rPr lang="en-US" baseline="0" dirty="0" smtClean="0"/>
              <a:t> </a:t>
            </a:r>
            <a:r>
              <a:rPr lang="en-US" baseline="0" dirty="0" err="1" smtClean="0"/>
              <a:t>lợi</a:t>
            </a:r>
            <a:r>
              <a:rPr lang="en-US" baseline="0" dirty="0" smtClean="0"/>
              <a:t> </a:t>
            </a:r>
            <a:r>
              <a:rPr lang="en-US" baseline="0" dirty="0" err="1" smtClean="0"/>
              <a:t>ích</a:t>
            </a:r>
            <a:r>
              <a:rPr lang="en-US" baseline="0" dirty="0" smtClean="0"/>
              <a:t> </a:t>
            </a:r>
            <a:r>
              <a:rPr lang="en-US" baseline="0" dirty="0" err="1" smtClean="0"/>
              <a:t>gì</a:t>
            </a:r>
            <a:r>
              <a:rPr lang="en-US" baseline="0" dirty="0" smtClean="0"/>
              <a:t> </a:t>
            </a:r>
            <a:r>
              <a:rPr lang="en-US" baseline="0" dirty="0" err="1" smtClean="0"/>
              <a:t>cho</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a:t>
            </a:r>
          </a:p>
          <a:p>
            <a:endParaRPr lang="en-US" baseline="0" dirty="0" smtClean="0"/>
          </a:p>
          <a:p>
            <a:endParaRPr lang="en-US" baseline="0" dirty="0" smtClean="0"/>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26E0AD48-B5AA-4689-B4A2-D3E0DFDF7B42}" type="slidenum">
              <a:rPr lang="en-US" smtClean="0"/>
              <a:pPr/>
              <a:t>14</a:t>
            </a:fld>
            <a:endParaRPr lang="en-US"/>
          </a:p>
        </p:txBody>
      </p:sp>
    </p:spTree>
    <p:extLst>
      <p:ext uri="{BB962C8B-B14F-4D97-AF65-F5344CB8AC3E}">
        <p14:creationId xmlns:p14="http://schemas.microsoft.com/office/powerpoint/2010/main" val="1975300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Lợi</a:t>
            </a:r>
            <a:r>
              <a:rPr lang="en-US" baseline="0" dirty="0" smtClean="0"/>
              <a:t> </a:t>
            </a:r>
            <a:r>
              <a:rPr lang="en-US" baseline="0" dirty="0" err="1" smtClean="0"/>
              <a:t>ích</a:t>
            </a:r>
            <a:r>
              <a:rPr lang="en-US" baseline="0" dirty="0" smtClean="0"/>
              <a:t> </a:t>
            </a:r>
            <a:r>
              <a:rPr lang="en-US" baseline="0" dirty="0" err="1" smtClean="0"/>
              <a:t>thư</a:t>
            </a:r>
            <a:r>
              <a:rPr lang="en-US" baseline="0" dirty="0" smtClean="0"/>
              <a:t> </a:t>
            </a:r>
            <a:r>
              <a:rPr lang="en-US" baseline="0" dirty="0" err="1" smtClean="0"/>
              <a:t>nhất</a:t>
            </a:r>
            <a:r>
              <a:rPr lang="en-US" baseline="0" dirty="0" smtClean="0"/>
              <a:t> </a:t>
            </a:r>
            <a:r>
              <a:rPr lang="en-US" baseline="0" dirty="0" err="1" smtClean="0"/>
              <a:t>cho</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chính</a:t>
            </a:r>
            <a:r>
              <a:rPr lang="en-US" baseline="0" dirty="0" smtClean="0"/>
              <a:t> </a:t>
            </a:r>
            <a:r>
              <a:rPr lang="en-US" baseline="0" dirty="0" err="1" smtClean="0"/>
              <a:t>là</a:t>
            </a:r>
            <a:r>
              <a:rPr lang="en-US" baseline="0" dirty="0" smtClean="0"/>
              <a:t> </a:t>
            </a:r>
            <a:r>
              <a:rPr lang="en-US" baseline="0" dirty="0" err="1" smtClean="0"/>
              <a:t>quản</a:t>
            </a:r>
            <a:r>
              <a:rPr lang="en-US" baseline="0" dirty="0" smtClean="0"/>
              <a:t> </a:t>
            </a:r>
            <a:r>
              <a:rPr lang="en-US" baseline="0" dirty="0" err="1" smtClean="0"/>
              <a:t>trị</a:t>
            </a:r>
            <a:r>
              <a:rPr lang="en-US" baseline="0" dirty="0" smtClean="0"/>
              <a:t> </a:t>
            </a:r>
            <a:r>
              <a:rPr lang="en-US" baseline="0" dirty="0" err="1" smtClean="0"/>
              <a:t>và</a:t>
            </a:r>
            <a:r>
              <a:rPr lang="en-US" baseline="0" dirty="0" smtClean="0"/>
              <a:t> </a:t>
            </a:r>
            <a:r>
              <a:rPr lang="en-US" baseline="0" dirty="0" err="1" smtClean="0"/>
              <a:t>giảm</a:t>
            </a:r>
            <a:r>
              <a:rPr lang="en-US" baseline="0" dirty="0" smtClean="0"/>
              <a:t> </a:t>
            </a:r>
            <a:r>
              <a:rPr lang="en-US" baseline="0" dirty="0" err="1" smtClean="0"/>
              <a:t>thiểu</a:t>
            </a:r>
            <a:r>
              <a:rPr lang="en-US" baseline="0" dirty="0" smtClean="0"/>
              <a:t> </a:t>
            </a:r>
            <a:r>
              <a:rPr lang="en-US" baseline="0" dirty="0" err="1" smtClean="0"/>
              <a:t>rủi</a:t>
            </a:r>
            <a:r>
              <a:rPr lang="en-US" baseline="0" dirty="0" smtClean="0"/>
              <a:t> </a:t>
            </a:r>
            <a:r>
              <a:rPr lang="en-US" baseline="0" dirty="0" err="1" smtClean="0"/>
              <a:t>ro</a:t>
            </a:r>
            <a:r>
              <a:rPr lang="en-US" baseline="0" dirty="0" smtClean="0"/>
              <a:t> </a:t>
            </a:r>
            <a:r>
              <a:rPr lang="en-US" baseline="0" dirty="0" err="1" smtClean="0"/>
              <a:t>trong</a:t>
            </a:r>
            <a:r>
              <a:rPr lang="en-US" baseline="0" dirty="0" smtClean="0"/>
              <a:t> </a:t>
            </a:r>
            <a:r>
              <a:rPr lang="en-US" baseline="0" dirty="0" err="1" smtClean="0"/>
              <a:t>kinh</a:t>
            </a:r>
            <a:r>
              <a:rPr lang="en-US" baseline="0" dirty="0" smtClean="0"/>
              <a:t> </a:t>
            </a:r>
            <a:r>
              <a:rPr lang="en-US" baseline="0" dirty="0" err="1" smtClean="0"/>
              <a:t>doanh</a:t>
            </a:r>
            <a:endParaRPr lang="en-US" baseline="0" dirty="0" smtClean="0"/>
          </a:p>
          <a:p>
            <a:endParaRPr lang="en-US" baseline="0" dirty="0" smtClean="0"/>
          </a:p>
          <a:p>
            <a:r>
              <a:rPr lang="en-US" baseline="0" dirty="0" err="1" smtClean="0"/>
              <a:t>Ví</a:t>
            </a:r>
            <a:r>
              <a:rPr lang="en-US" baseline="0" dirty="0" smtClean="0"/>
              <a:t> </a:t>
            </a:r>
            <a:r>
              <a:rPr lang="en-US" baseline="0" dirty="0" err="1" smtClean="0"/>
              <a:t>dụ</a:t>
            </a:r>
            <a:r>
              <a:rPr lang="en-US" baseline="0" dirty="0" smtClean="0"/>
              <a:t> </a:t>
            </a:r>
            <a:r>
              <a:rPr lang="en-US" baseline="0" dirty="0" err="1" smtClean="0"/>
              <a:t>như</a:t>
            </a:r>
            <a:r>
              <a:rPr lang="en-US" baseline="0" dirty="0" smtClean="0"/>
              <a:t> </a:t>
            </a:r>
            <a:r>
              <a:rPr lang="en-US" baseline="0" dirty="0" err="1" smtClean="0"/>
              <a:t>những</a:t>
            </a:r>
            <a:r>
              <a:rPr lang="en-US" baseline="0" dirty="0" smtClean="0"/>
              <a:t> </a:t>
            </a:r>
            <a:r>
              <a:rPr lang="en-US" baseline="0" dirty="0" err="1" smtClean="0"/>
              <a:t>rủi</a:t>
            </a:r>
            <a:r>
              <a:rPr lang="en-US" baseline="0" dirty="0" smtClean="0"/>
              <a:t> </a:t>
            </a:r>
            <a:r>
              <a:rPr lang="en-US" baseline="0" dirty="0" err="1" smtClean="0"/>
              <a:t>ro</a:t>
            </a:r>
            <a:r>
              <a:rPr lang="en-US" baseline="0" dirty="0" smtClean="0"/>
              <a:t> </a:t>
            </a:r>
            <a:r>
              <a:rPr lang="en-US" baseline="0" dirty="0" err="1" smtClean="0"/>
              <a:t>liên</a:t>
            </a:r>
            <a:r>
              <a:rPr lang="en-US" baseline="0" dirty="0" smtClean="0"/>
              <a:t> </a:t>
            </a:r>
            <a:r>
              <a:rPr lang="en-US" baseline="0" dirty="0" err="1" smtClean="0"/>
              <a:t>quan</a:t>
            </a:r>
            <a:r>
              <a:rPr lang="en-US" baseline="0" dirty="0" smtClean="0"/>
              <a:t> </a:t>
            </a:r>
            <a:r>
              <a:rPr lang="en-US" baseline="0" dirty="0" err="1" smtClean="0"/>
              <a:t>đến</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như</a:t>
            </a:r>
            <a:r>
              <a:rPr lang="en-US" baseline="0" dirty="0" smtClean="0"/>
              <a:t> </a:t>
            </a:r>
            <a:r>
              <a:rPr lang="en-US" baseline="0" dirty="0" err="1" smtClean="0"/>
              <a:t>việc</a:t>
            </a:r>
            <a:r>
              <a:rPr lang="en-US" baseline="0" dirty="0" smtClean="0"/>
              <a:t> </a:t>
            </a:r>
            <a:r>
              <a:rPr lang="en-US" baseline="0" dirty="0" err="1" smtClean="0"/>
              <a:t>tối</a:t>
            </a:r>
            <a:r>
              <a:rPr lang="en-US" baseline="0" dirty="0" smtClean="0"/>
              <a:t> </a:t>
            </a:r>
            <a:r>
              <a:rPr lang="en-US" baseline="0" dirty="0" err="1" smtClean="0"/>
              <a:t>ưu</a:t>
            </a:r>
            <a:r>
              <a:rPr lang="en-US" baseline="0" dirty="0" smtClean="0"/>
              <a:t> </a:t>
            </a:r>
            <a:r>
              <a:rPr lang="en-US" baseline="0" dirty="0" err="1" smtClean="0"/>
              <a:t>hóa</a:t>
            </a:r>
            <a:r>
              <a:rPr lang="en-US" baseline="0" dirty="0" smtClean="0"/>
              <a:t> </a:t>
            </a:r>
            <a:r>
              <a:rPr lang="en-US" baseline="0" dirty="0" err="1" smtClean="0"/>
              <a:t>việc</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tài</a:t>
            </a:r>
            <a:r>
              <a:rPr lang="en-US" baseline="0" dirty="0" smtClean="0"/>
              <a:t> </a:t>
            </a:r>
            <a:r>
              <a:rPr lang="en-US" baseline="0" dirty="0" err="1" smtClean="0"/>
              <a:t>nguyên</a:t>
            </a:r>
            <a:r>
              <a:rPr lang="en-US" baseline="0" dirty="0" smtClean="0"/>
              <a:t>, </a:t>
            </a:r>
            <a:r>
              <a:rPr lang="en-US" baseline="0" dirty="0" err="1" smtClean="0"/>
              <a:t>giúp</a:t>
            </a:r>
            <a:r>
              <a:rPr lang="en-US" baseline="0" dirty="0" smtClean="0"/>
              <a:t> </a:t>
            </a:r>
            <a:r>
              <a:rPr lang="en-US" baseline="0" dirty="0" err="1" smtClean="0"/>
              <a:t>giảm</a:t>
            </a:r>
            <a:r>
              <a:rPr lang="en-US" baseline="0" dirty="0" smtClean="0"/>
              <a:t> chi </a:t>
            </a:r>
            <a:r>
              <a:rPr lang="en-US" baseline="0" dirty="0" err="1" smtClean="0"/>
              <a:t>phí</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cho</a:t>
            </a:r>
            <a:r>
              <a:rPr lang="en-US" baseline="0" dirty="0" smtClean="0"/>
              <a:t> </a:t>
            </a:r>
            <a:r>
              <a:rPr lang="en-US" baseline="0" dirty="0" err="1" smtClean="0"/>
              <a:t>doanh</a:t>
            </a:r>
            <a:r>
              <a:rPr lang="en-US" baseline="0" dirty="0" smtClean="0"/>
              <a:t> </a:t>
            </a:r>
            <a:r>
              <a:rPr lang="en-US" baseline="0" dirty="0" err="1" smtClean="0"/>
              <a:t>nghiệp</a:t>
            </a:r>
            <a:endParaRPr lang="en-US" baseline="0" dirty="0" smtClean="0"/>
          </a:p>
          <a:p>
            <a:endParaRPr lang="en-US" baseline="0" dirty="0" smtClean="0"/>
          </a:p>
          <a:p>
            <a:r>
              <a:rPr lang="en-US" baseline="0" dirty="0" smtClean="0"/>
              <a:t>Hay </a:t>
            </a:r>
            <a:r>
              <a:rPr lang="en-US" baseline="0" dirty="0" err="1" smtClean="0"/>
              <a:t>rủi</a:t>
            </a:r>
            <a:r>
              <a:rPr lang="en-US" baseline="0" dirty="0" smtClean="0"/>
              <a:t> </a:t>
            </a:r>
            <a:r>
              <a:rPr lang="en-US" baseline="0" dirty="0" err="1" smtClean="0"/>
              <a:t>ro</a:t>
            </a:r>
            <a:r>
              <a:rPr lang="en-US" baseline="0" dirty="0" smtClean="0"/>
              <a:t> </a:t>
            </a:r>
            <a:r>
              <a:rPr lang="en-US" baseline="0" dirty="0" err="1" smtClean="0"/>
              <a:t>về</a:t>
            </a:r>
            <a:r>
              <a:rPr lang="en-US" baseline="0" dirty="0" smtClean="0"/>
              <a:t> </a:t>
            </a:r>
            <a:r>
              <a:rPr lang="en-US" baseline="0" dirty="0" err="1" smtClean="0"/>
              <a:t>việc</a:t>
            </a:r>
            <a:r>
              <a:rPr lang="en-US" baseline="0" dirty="0" smtClean="0"/>
              <a:t> </a:t>
            </a:r>
            <a:r>
              <a:rPr lang="en-US" baseline="0" dirty="0" err="1" smtClean="0"/>
              <a:t>tuân</a:t>
            </a:r>
            <a:r>
              <a:rPr lang="en-US" baseline="0" dirty="0" smtClean="0"/>
              <a:t> </a:t>
            </a:r>
            <a:r>
              <a:rPr lang="en-US" baseline="0" dirty="0" err="1" smtClean="0"/>
              <a:t>thủ</a:t>
            </a:r>
            <a:r>
              <a:rPr lang="en-US" baseline="0" dirty="0" smtClean="0"/>
              <a:t> </a:t>
            </a:r>
            <a:r>
              <a:rPr lang="en-US" baseline="0" dirty="0" err="1" smtClean="0"/>
              <a:t>trong</a:t>
            </a:r>
            <a:r>
              <a:rPr lang="en-US" baseline="0" dirty="0" smtClean="0"/>
              <a:t> </a:t>
            </a:r>
            <a:r>
              <a:rPr lang="en-US" baseline="0" dirty="0" err="1" smtClean="0"/>
              <a:t>trường</a:t>
            </a:r>
            <a:r>
              <a:rPr lang="en-US" baseline="0" dirty="0" smtClean="0"/>
              <a:t> </a:t>
            </a:r>
            <a:r>
              <a:rPr lang="en-US" baseline="0" dirty="0" err="1" smtClean="0"/>
              <a:t>hợp</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nguồn</a:t>
            </a:r>
            <a:r>
              <a:rPr lang="en-US" baseline="0" dirty="0" smtClean="0"/>
              <a:t> </a:t>
            </a:r>
            <a:r>
              <a:rPr lang="en-US" baseline="0" dirty="0" err="1" smtClean="0"/>
              <a:t>tài</a:t>
            </a:r>
            <a:r>
              <a:rPr lang="en-US" baseline="0" dirty="0" smtClean="0"/>
              <a:t> </a:t>
            </a:r>
            <a:r>
              <a:rPr lang="en-US" baseline="0" dirty="0" err="1" smtClean="0"/>
              <a:t>nguyên</a:t>
            </a:r>
            <a:r>
              <a:rPr lang="en-US" baseline="0" dirty="0" smtClean="0"/>
              <a:t> </a:t>
            </a:r>
            <a:r>
              <a:rPr lang="en-US" baseline="0" dirty="0" err="1" smtClean="0"/>
              <a:t>được</a:t>
            </a:r>
            <a:r>
              <a:rPr lang="en-US" baseline="0" dirty="0" smtClean="0"/>
              <a:t> </a:t>
            </a:r>
            <a:r>
              <a:rPr lang="en-US" baseline="0" dirty="0" err="1" smtClean="0"/>
              <a:t>kiếm</a:t>
            </a:r>
            <a:r>
              <a:rPr lang="en-US" baseline="0" dirty="0" smtClean="0"/>
              <a:t> </a:t>
            </a:r>
            <a:r>
              <a:rPr lang="en-US" baseline="0" dirty="0" err="1" smtClean="0"/>
              <a:t>soát</a:t>
            </a:r>
            <a:r>
              <a:rPr lang="en-US" baseline="0" dirty="0" smtClean="0"/>
              <a:t> </a:t>
            </a:r>
            <a:r>
              <a:rPr lang="en-US" baseline="0" dirty="0" err="1" smtClean="0"/>
              <a:t>chặt</a:t>
            </a:r>
            <a:r>
              <a:rPr lang="en-US" baseline="0" dirty="0" smtClean="0"/>
              <a:t> </a:t>
            </a:r>
            <a:r>
              <a:rPr lang="en-US" baseline="0" dirty="0" err="1" smtClean="0"/>
              <a:t>chẽ</a:t>
            </a:r>
            <a:r>
              <a:rPr lang="en-US" baseline="0" dirty="0" smtClean="0"/>
              <a:t> </a:t>
            </a:r>
            <a:r>
              <a:rPr lang="en-US" baseline="0" dirty="0" err="1" smtClean="0"/>
              <a:t>bởi</a:t>
            </a:r>
            <a:r>
              <a:rPr lang="en-US" baseline="0" dirty="0" smtClean="0"/>
              <a:t> </a:t>
            </a:r>
            <a:r>
              <a:rPr lang="en-US" baseline="0" dirty="0" err="1" smtClean="0"/>
              <a:t>các</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ví</a:t>
            </a:r>
            <a:r>
              <a:rPr lang="en-US" baseline="0" dirty="0" smtClean="0"/>
              <a:t> </a:t>
            </a:r>
            <a:r>
              <a:rPr lang="en-US" baseline="0" dirty="0" err="1" smtClean="0"/>
              <a:t>dụ</a:t>
            </a:r>
            <a:r>
              <a:rPr lang="en-US" baseline="0" dirty="0" smtClean="0"/>
              <a:t> </a:t>
            </a:r>
            <a:r>
              <a:rPr lang="en-US" baseline="0" dirty="0" err="1" smtClean="0"/>
              <a:t>như</a:t>
            </a:r>
            <a:r>
              <a:rPr lang="en-US" baseline="0" dirty="0" smtClean="0"/>
              <a:t> </a:t>
            </a:r>
            <a:r>
              <a:rPr lang="en-US" baseline="0" dirty="0" err="1" smtClean="0"/>
              <a:t>việc</a:t>
            </a:r>
            <a:r>
              <a:rPr lang="en-US" baseline="0" dirty="0" smtClean="0"/>
              <a:t> </a:t>
            </a:r>
            <a:r>
              <a:rPr lang="en-US" baseline="0" dirty="0" err="1" smtClean="0"/>
              <a:t>xử</a:t>
            </a:r>
            <a:r>
              <a:rPr lang="en-US" baseline="0" dirty="0" smtClean="0"/>
              <a:t> </a:t>
            </a:r>
            <a:r>
              <a:rPr lang="en-US" baseline="0" dirty="0" err="1" smtClean="0"/>
              <a:t>lí</a:t>
            </a:r>
            <a:r>
              <a:rPr lang="en-US" baseline="0" dirty="0" smtClean="0"/>
              <a:t> </a:t>
            </a:r>
            <a:r>
              <a:rPr lang="en-US" baseline="0" dirty="0" err="1" smtClean="0"/>
              <a:t>chất</a:t>
            </a:r>
            <a:r>
              <a:rPr lang="en-US" baseline="0" dirty="0" smtClean="0"/>
              <a:t> </a:t>
            </a:r>
            <a:r>
              <a:rPr lang="en-US" baseline="0" dirty="0" err="1" smtClean="0"/>
              <a:t>thải</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hóa</a:t>
            </a:r>
            <a:r>
              <a:rPr lang="en-US" baseline="0" dirty="0" smtClean="0"/>
              <a:t> </a:t>
            </a:r>
            <a:r>
              <a:rPr lang="en-US" baseline="0" dirty="0" err="1" smtClean="0"/>
              <a:t>chất</a:t>
            </a:r>
            <a:endParaRPr lang="en-US" baseline="0" dirty="0" smtClean="0"/>
          </a:p>
          <a:p>
            <a:endParaRPr lang="en-US" baseline="0" dirty="0" smtClean="0"/>
          </a:p>
          <a:p>
            <a:r>
              <a:rPr lang="en-US" baseline="0" dirty="0" err="1" smtClean="0"/>
              <a:t>Và</a:t>
            </a:r>
            <a:r>
              <a:rPr lang="en-US" baseline="0" dirty="0" smtClean="0"/>
              <a:t> </a:t>
            </a:r>
            <a:r>
              <a:rPr lang="en-US" baseline="0" dirty="0" err="1" smtClean="0"/>
              <a:t>rủi</a:t>
            </a:r>
            <a:r>
              <a:rPr lang="en-US" baseline="0" dirty="0" smtClean="0"/>
              <a:t> </a:t>
            </a:r>
            <a:r>
              <a:rPr lang="en-US" baseline="0" dirty="0" err="1" smtClean="0"/>
              <a:t>ro</a:t>
            </a:r>
            <a:r>
              <a:rPr lang="en-US" baseline="0" dirty="0" smtClean="0"/>
              <a:t> </a:t>
            </a:r>
            <a:r>
              <a:rPr lang="en-US" baseline="0" dirty="0" err="1" smtClean="0"/>
              <a:t>về</a:t>
            </a:r>
            <a:r>
              <a:rPr lang="en-US" baseline="0" dirty="0" smtClean="0"/>
              <a:t> </a:t>
            </a:r>
            <a:r>
              <a:rPr lang="en-US" baseline="0" dirty="0" err="1" smtClean="0"/>
              <a:t>uy</a:t>
            </a:r>
            <a:r>
              <a:rPr lang="en-US" baseline="0" dirty="0" smtClean="0"/>
              <a:t> </a:t>
            </a:r>
            <a:r>
              <a:rPr lang="en-US" baseline="0" dirty="0" err="1" smtClean="0"/>
              <a:t>tính</a:t>
            </a:r>
            <a:r>
              <a:rPr lang="en-US" baseline="0" dirty="0" smtClean="0"/>
              <a:t> </a:t>
            </a:r>
            <a:r>
              <a:rPr lang="en-US" baseline="0" dirty="0" err="1" smtClean="0"/>
              <a:t>của</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với</a:t>
            </a:r>
            <a:r>
              <a:rPr lang="en-US" baseline="0" dirty="0" smtClean="0"/>
              <a:t> </a:t>
            </a:r>
            <a:r>
              <a:rPr lang="en-US" baseline="0" dirty="0" err="1" smtClean="0"/>
              <a:t>khách</a:t>
            </a:r>
            <a:r>
              <a:rPr lang="en-US" baseline="0" dirty="0" smtClean="0"/>
              <a:t> hang. </a:t>
            </a:r>
            <a:r>
              <a:rPr lang="en-US" baseline="0" dirty="0" err="1" smtClean="0"/>
              <a:t>Việc</a:t>
            </a:r>
            <a:r>
              <a:rPr lang="en-US" baseline="0" dirty="0" smtClean="0"/>
              <a:t> </a:t>
            </a:r>
            <a:r>
              <a:rPr lang="en-US" baseline="0" dirty="0" err="1" smtClean="0"/>
              <a:t>triển</a:t>
            </a:r>
            <a:r>
              <a:rPr lang="en-US" baseline="0" dirty="0" smtClean="0"/>
              <a:t> </a:t>
            </a:r>
            <a:r>
              <a:rPr lang="en-US" baseline="0" dirty="0" err="1" smtClean="0"/>
              <a:t>khai</a:t>
            </a:r>
            <a:r>
              <a:rPr lang="en-US" baseline="0" dirty="0" smtClean="0"/>
              <a:t> </a:t>
            </a:r>
            <a:r>
              <a:rPr lang="en-US" baseline="0" dirty="0" err="1" smtClean="0"/>
              <a:t>thực</a:t>
            </a:r>
            <a:r>
              <a:rPr lang="en-US" baseline="0" dirty="0" smtClean="0"/>
              <a:t> </a:t>
            </a:r>
            <a:r>
              <a:rPr lang="en-US" baseline="0" dirty="0" err="1" smtClean="0"/>
              <a:t>hành</a:t>
            </a:r>
            <a:r>
              <a:rPr lang="en-US" baseline="0" dirty="0" smtClean="0"/>
              <a:t> RECP </a:t>
            </a:r>
            <a:r>
              <a:rPr lang="en-US" baseline="0" dirty="0" err="1" smtClean="0"/>
              <a:t>mang</a:t>
            </a:r>
            <a:r>
              <a:rPr lang="en-US" baseline="0" dirty="0" smtClean="0"/>
              <a:t> </a:t>
            </a:r>
            <a:r>
              <a:rPr lang="en-US" baseline="0" dirty="0" err="1" smtClean="0"/>
              <a:t>lại</a:t>
            </a:r>
            <a:r>
              <a:rPr lang="en-US" baseline="0" dirty="0" smtClean="0"/>
              <a:t> </a:t>
            </a:r>
            <a:r>
              <a:rPr lang="en-US" baseline="0" dirty="0" err="1" smtClean="0"/>
              <a:t>hình</a:t>
            </a:r>
            <a:r>
              <a:rPr lang="en-US" baseline="0" dirty="0" smtClean="0"/>
              <a:t> </a:t>
            </a:r>
            <a:r>
              <a:rPr lang="en-US" baseline="0" dirty="0" err="1" smtClean="0"/>
              <a:t>ảnh</a:t>
            </a:r>
            <a:r>
              <a:rPr lang="en-US" baseline="0" dirty="0" smtClean="0"/>
              <a:t> </a:t>
            </a:r>
            <a:r>
              <a:rPr lang="en-US" baseline="0" dirty="0" err="1" smtClean="0"/>
              <a:t>tốt</a:t>
            </a:r>
            <a:r>
              <a:rPr lang="en-US" baseline="0" dirty="0" smtClean="0"/>
              <a:t> </a:t>
            </a:r>
            <a:r>
              <a:rPr lang="en-US" baseline="0" dirty="0" err="1" smtClean="0"/>
              <a:t>cho</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với</a:t>
            </a:r>
            <a:r>
              <a:rPr lang="en-US" baseline="0" dirty="0" smtClean="0"/>
              <a:t> </a:t>
            </a:r>
            <a:r>
              <a:rPr lang="en-US" baseline="0" dirty="0" err="1" smtClean="0"/>
              <a:t>trách</a:t>
            </a:r>
            <a:r>
              <a:rPr lang="en-US" baseline="0" dirty="0" smtClean="0"/>
              <a:t> </a:t>
            </a:r>
            <a:r>
              <a:rPr lang="en-US" baseline="0" dirty="0" err="1" smtClean="0"/>
              <a:t>nhiệm</a:t>
            </a:r>
            <a:r>
              <a:rPr lang="en-US" baseline="0" dirty="0" smtClean="0"/>
              <a:t> </a:t>
            </a:r>
            <a:r>
              <a:rPr lang="en-US" baseline="0" dirty="0" err="1" smtClean="0"/>
              <a:t>về</a:t>
            </a:r>
            <a:r>
              <a:rPr lang="en-US" baseline="0" dirty="0" smtClean="0"/>
              <a:t> </a:t>
            </a:r>
            <a:r>
              <a:rPr lang="en-US" baseline="0" dirty="0" err="1" smtClean="0"/>
              <a:t>môi</a:t>
            </a:r>
            <a:r>
              <a:rPr lang="en-US" baseline="0" dirty="0" smtClean="0"/>
              <a:t> </a:t>
            </a:r>
            <a:r>
              <a:rPr lang="en-US" baseline="0" dirty="0" err="1" smtClean="0"/>
              <a:t>trường</a:t>
            </a:r>
            <a:r>
              <a:rPr lang="en-US" baseline="0" dirty="0" smtClean="0"/>
              <a:t> </a:t>
            </a:r>
            <a:r>
              <a:rPr lang="en-US" baseline="0" dirty="0" err="1" smtClean="0"/>
              <a:t>cũng</a:t>
            </a:r>
            <a:r>
              <a:rPr lang="en-US" baseline="0" dirty="0" smtClean="0"/>
              <a:t> </a:t>
            </a:r>
            <a:r>
              <a:rPr lang="en-US" baseline="0" dirty="0" err="1" smtClean="0"/>
              <a:t>như</a:t>
            </a:r>
            <a:r>
              <a:rPr lang="en-US" baseline="0" dirty="0" smtClean="0"/>
              <a:t> </a:t>
            </a:r>
            <a:r>
              <a:rPr lang="en-US" baseline="0" dirty="0" err="1" smtClean="0"/>
              <a:t>phát</a:t>
            </a:r>
            <a:r>
              <a:rPr lang="en-US" baseline="0" dirty="0" smtClean="0"/>
              <a:t> </a:t>
            </a:r>
            <a:r>
              <a:rPr lang="en-US" baseline="0" dirty="0" err="1" smtClean="0"/>
              <a:t>triển</a:t>
            </a:r>
            <a:r>
              <a:rPr lang="en-US" baseline="0" dirty="0" smtClean="0"/>
              <a:t> </a:t>
            </a:r>
            <a:r>
              <a:rPr lang="en-US" baseline="0" dirty="0" err="1" smtClean="0"/>
              <a:t>bền</a:t>
            </a:r>
            <a:r>
              <a:rPr lang="en-US" baseline="0" dirty="0" smtClean="0"/>
              <a:t> </a:t>
            </a:r>
            <a:r>
              <a:rPr lang="en-US" baseline="0" dirty="0" err="1" smtClean="0"/>
              <a:t>vững</a:t>
            </a:r>
            <a:endParaRPr lang="en-GB" dirty="0"/>
          </a:p>
        </p:txBody>
      </p:sp>
      <p:sp>
        <p:nvSpPr>
          <p:cNvPr id="4" name="Slide Number Placeholder 3"/>
          <p:cNvSpPr>
            <a:spLocks noGrp="1"/>
          </p:cNvSpPr>
          <p:nvPr>
            <p:ph type="sldNum" sz="quarter" idx="10"/>
          </p:nvPr>
        </p:nvSpPr>
        <p:spPr/>
        <p:txBody>
          <a:bodyPr/>
          <a:lstStyle/>
          <a:p>
            <a:fld id="{7B5B9D65-960F-064F-9FBB-82AE496BF050}" type="slidenum">
              <a:rPr lang="en-US" smtClean="0"/>
              <a:t>15</a:t>
            </a:fld>
            <a:endParaRPr lang="en-US" dirty="0"/>
          </a:p>
        </p:txBody>
      </p:sp>
    </p:spTree>
    <p:extLst>
      <p:ext uri="{BB962C8B-B14F-4D97-AF65-F5344CB8AC3E}">
        <p14:creationId xmlns:p14="http://schemas.microsoft.com/office/powerpoint/2010/main" val="4156766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Từ</a:t>
            </a:r>
            <a:r>
              <a:rPr lang="en-US" baseline="0" dirty="0" smtClean="0"/>
              <a:t> </a:t>
            </a:r>
            <a:r>
              <a:rPr lang="en-US" baseline="0" dirty="0" err="1" smtClean="0"/>
              <a:t>việc</a:t>
            </a:r>
            <a:r>
              <a:rPr lang="en-US" baseline="0" dirty="0" smtClean="0"/>
              <a:t> </a:t>
            </a:r>
            <a:r>
              <a:rPr lang="en-US" baseline="0" dirty="0" err="1" smtClean="0"/>
              <a:t>quản</a:t>
            </a:r>
            <a:r>
              <a:rPr lang="en-US" baseline="0" dirty="0" smtClean="0"/>
              <a:t> </a:t>
            </a:r>
            <a:r>
              <a:rPr lang="en-US" baseline="0" dirty="0" err="1" smtClean="0"/>
              <a:t>lí</a:t>
            </a:r>
            <a:r>
              <a:rPr lang="en-US" baseline="0" dirty="0" smtClean="0"/>
              <a:t> </a:t>
            </a:r>
            <a:r>
              <a:rPr lang="en-US" baseline="0" dirty="0" err="1" smtClean="0"/>
              <a:t>được</a:t>
            </a:r>
            <a:r>
              <a:rPr lang="en-US" baseline="0" dirty="0" smtClean="0"/>
              <a:t> </a:t>
            </a:r>
            <a:r>
              <a:rPr lang="en-US" baseline="0" dirty="0" err="1" smtClean="0"/>
              <a:t>rủi</a:t>
            </a:r>
            <a:r>
              <a:rPr lang="en-US" baseline="0" dirty="0" smtClean="0"/>
              <a:t> </a:t>
            </a:r>
            <a:r>
              <a:rPr lang="en-US" baseline="0" dirty="0" err="1" smtClean="0"/>
              <a:t>ro</a:t>
            </a:r>
            <a:r>
              <a:rPr lang="en-US" baseline="0" dirty="0" smtClean="0"/>
              <a:t> </a:t>
            </a:r>
            <a:r>
              <a:rPr lang="en-US" baseline="0" dirty="0" err="1" smtClean="0"/>
              <a:t>trong</a:t>
            </a:r>
            <a:r>
              <a:rPr lang="en-US" baseline="0" dirty="0" smtClean="0"/>
              <a:t> </a:t>
            </a:r>
            <a:r>
              <a:rPr lang="en-US" baseline="0" dirty="0" err="1" smtClean="0"/>
              <a:t>và</a:t>
            </a:r>
            <a:r>
              <a:rPr lang="en-US" baseline="0" dirty="0" smtClean="0"/>
              <a:t> </a:t>
            </a:r>
            <a:r>
              <a:rPr lang="en-US" baseline="0" dirty="0" err="1" smtClean="0"/>
              <a:t>ngoài</a:t>
            </a:r>
            <a:r>
              <a:rPr lang="en-US" baseline="0" dirty="0" smtClean="0"/>
              <a:t> </a:t>
            </a:r>
            <a:r>
              <a:rPr lang="en-US" baseline="0" dirty="0" err="1" smtClean="0"/>
              <a:t>chuỗi</a:t>
            </a:r>
            <a:r>
              <a:rPr lang="en-US" baseline="0" dirty="0" smtClean="0"/>
              <a:t> </a:t>
            </a:r>
            <a:r>
              <a:rPr lang="en-US" baseline="0" dirty="0" err="1" smtClean="0"/>
              <a:t>cung</a:t>
            </a:r>
            <a:r>
              <a:rPr lang="en-US" baseline="0" dirty="0" smtClean="0"/>
              <a:t> </a:t>
            </a:r>
            <a:r>
              <a:rPr lang="en-US" baseline="0" dirty="0" err="1" smtClean="0"/>
              <a:t>ứng</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tìm</a:t>
            </a:r>
            <a:r>
              <a:rPr lang="en-US" baseline="0" dirty="0" smtClean="0"/>
              <a:t> </a:t>
            </a:r>
            <a:r>
              <a:rPr lang="en-US" baseline="0" dirty="0" err="1" smtClean="0"/>
              <a:t>kiếm</a:t>
            </a:r>
            <a:r>
              <a:rPr lang="en-US" baseline="0" dirty="0" smtClean="0"/>
              <a:t> </a:t>
            </a:r>
            <a:r>
              <a:rPr lang="en-US" baseline="0" dirty="0" err="1" smtClean="0"/>
              <a:t>được</a:t>
            </a:r>
            <a:r>
              <a:rPr lang="en-US" baseline="0" dirty="0" smtClean="0"/>
              <a:t> </a:t>
            </a:r>
            <a:r>
              <a:rPr lang="en-US" baseline="0" dirty="0" err="1" smtClean="0"/>
              <a:t>những</a:t>
            </a:r>
            <a:r>
              <a:rPr lang="en-US" baseline="0" dirty="0" smtClean="0"/>
              <a:t> </a:t>
            </a:r>
            <a:r>
              <a:rPr lang="en-US" baseline="0" dirty="0" err="1" smtClean="0"/>
              <a:t>cơ</a:t>
            </a:r>
            <a:r>
              <a:rPr lang="en-US" baseline="0" dirty="0" smtClean="0"/>
              <a:t> </a:t>
            </a:r>
            <a:r>
              <a:rPr lang="en-US" baseline="0" dirty="0" err="1" smtClean="0"/>
              <a:t>hôi</a:t>
            </a:r>
            <a:r>
              <a:rPr lang="en-US" baseline="0" dirty="0" smtClean="0"/>
              <a:t> </a:t>
            </a:r>
            <a:r>
              <a:rPr lang="en-US" baseline="0" dirty="0" err="1" smtClean="0"/>
              <a:t>mới</a:t>
            </a:r>
            <a:r>
              <a:rPr lang="en-US" baseline="0" dirty="0" smtClean="0"/>
              <a:t> </a:t>
            </a:r>
            <a:r>
              <a:rPr lang="en-US" baseline="0" dirty="0" err="1" smtClean="0"/>
              <a:t>khi</a:t>
            </a:r>
            <a:endParaRPr lang="en-US" baseline="0" dirty="0" smtClean="0"/>
          </a:p>
          <a:p>
            <a:endParaRPr lang="en-US" baseline="0" dirty="0" smtClean="0"/>
          </a:p>
          <a:p>
            <a:r>
              <a:rPr lang="en-US" baseline="0" dirty="0" err="1" smtClean="0"/>
              <a:t>Năng</a:t>
            </a:r>
            <a:r>
              <a:rPr lang="en-US" baseline="0" dirty="0" smtClean="0"/>
              <a:t> </a:t>
            </a:r>
            <a:r>
              <a:rPr lang="en-US" baseline="0" dirty="0" err="1" smtClean="0"/>
              <a:t>lực</a:t>
            </a:r>
            <a:r>
              <a:rPr lang="en-US" baseline="0" dirty="0" smtClean="0"/>
              <a:t> </a:t>
            </a:r>
            <a:r>
              <a:rPr lang="en-US" baseline="0" dirty="0" err="1" smtClean="0"/>
              <a:t>cạnh</a:t>
            </a:r>
            <a:r>
              <a:rPr lang="en-US" baseline="0" dirty="0" smtClean="0"/>
              <a:t> </a:t>
            </a:r>
            <a:r>
              <a:rPr lang="en-US" baseline="0" dirty="0" err="1" smtClean="0"/>
              <a:t>tranh</a:t>
            </a:r>
            <a:r>
              <a:rPr lang="en-US" baseline="0" dirty="0" smtClean="0"/>
              <a:t> </a:t>
            </a:r>
            <a:r>
              <a:rPr lang="en-US" baseline="0" dirty="0" err="1" smtClean="0"/>
              <a:t>được</a:t>
            </a:r>
            <a:r>
              <a:rPr lang="en-US" baseline="0" dirty="0" smtClean="0"/>
              <a:t> </a:t>
            </a:r>
            <a:r>
              <a:rPr lang="en-US" baseline="0" dirty="0" err="1" smtClean="0"/>
              <a:t>nâng</a:t>
            </a:r>
            <a:r>
              <a:rPr lang="en-US" baseline="0" dirty="0" smtClean="0"/>
              <a:t> </a:t>
            </a:r>
            <a:r>
              <a:rPr lang="en-US" baseline="0" dirty="0" err="1" smtClean="0"/>
              <a:t>cao</a:t>
            </a:r>
            <a:r>
              <a:rPr lang="en-US" baseline="0" dirty="0" smtClean="0"/>
              <a:t> do chi </a:t>
            </a:r>
            <a:r>
              <a:rPr lang="en-US" baseline="0" dirty="0" err="1" smtClean="0"/>
              <a:t>phí</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giảm</a:t>
            </a:r>
            <a:r>
              <a:rPr lang="en-US" baseline="0" dirty="0" smtClean="0"/>
              <a:t>, </a:t>
            </a:r>
            <a:r>
              <a:rPr lang="en-US" baseline="0" dirty="0" err="1" smtClean="0"/>
              <a:t>không</a:t>
            </a:r>
            <a:r>
              <a:rPr lang="en-US" baseline="0" dirty="0" smtClean="0"/>
              <a:t> </a:t>
            </a:r>
            <a:r>
              <a:rPr lang="en-US" baseline="0" dirty="0" err="1" smtClean="0"/>
              <a:t>quá</a:t>
            </a:r>
            <a:r>
              <a:rPr lang="en-US" baseline="0" dirty="0" smtClean="0"/>
              <a:t> </a:t>
            </a:r>
            <a:r>
              <a:rPr lang="en-US" baseline="0" dirty="0" err="1" smtClean="0"/>
              <a:t>phụ</a:t>
            </a:r>
            <a:r>
              <a:rPr lang="en-US" baseline="0" dirty="0" smtClean="0"/>
              <a:t> </a:t>
            </a:r>
            <a:r>
              <a:rPr lang="en-US" baseline="0" dirty="0" err="1" smtClean="0"/>
              <a:t>thuộc</a:t>
            </a:r>
            <a:r>
              <a:rPr lang="en-US" baseline="0" dirty="0" smtClean="0"/>
              <a:t> </a:t>
            </a:r>
            <a:r>
              <a:rPr lang="en-US" baseline="0" dirty="0" err="1" smtClean="0"/>
              <a:t>vào</a:t>
            </a:r>
            <a:r>
              <a:rPr lang="en-US" baseline="0" dirty="0" smtClean="0"/>
              <a:t> </a:t>
            </a:r>
            <a:r>
              <a:rPr lang="en-US" baseline="0" dirty="0" err="1" smtClean="0"/>
              <a:t>nguồn</a:t>
            </a:r>
            <a:r>
              <a:rPr lang="en-US" baseline="0" dirty="0" smtClean="0"/>
              <a:t> </a:t>
            </a:r>
            <a:r>
              <a:rPr lang="en-US" baseline="0" dirty="0" err="1" smtClean="0"/>
              <a:t>tài</a:t>
            </a:r>
            <a:r>
              <a:rPr lang="en-US" baseline="0" dirty="0" smtClean="0"/>
              <a:t> </a:t>
            </a:r>
            <a:r>
              <a:rPr lang="en-US" baseline="0" dirty="0" err="1" smtClean="0"/>
              <a:t>nguyên</a:t>
            </a:r>
            <a:endParaRPr lang="en-US" baseline="0" dirty="0" smtClean="0"/>
          </a:p>
          <a:p>
            <a:endParaRPr lang="en-US" baseline="0" dirty="0" smtClean="0"/>
          </a:p>
          <a:p>
            <a:r>
              <a:rPr lang="en-US" baseline="0" dirty="0" err="1" smtClean="0"/>
              <a:t>Chấp</a:t>
            </a:r>
            <a:r>
              <a:rPr lang="en-US" baseline="0" dirty="0" smtClean="0"/>
              <a:t> </a:t>
            </a:r>
            <a:r>
              <a:rPr lang="en-US" baseline="0" dirty="0" err="1" smtClean="0"/>
              <a:t>hành</a:t>
            </a:r>
            <a:r>
              <a:rPr lang="en-US" baseline="0" dirty="0" smtClean="0"/>
              <a:t> </a:t>
            </a:r>
            <a:r>
              <a:rPr lang="en-US" baseline="0" dirty="0" err="1" smtClean="0"/>
              <a:t>những</a:t>
            </a:r>
            <a:r>
              <a:rPr lang="en-US" baseline="0" dirty="0" smtClean="0"/>
              <a:t> </a:t>
            </a:r>
            <a:r>
              <a:rPr lang="en-US" baseline="0" dirty="0" err="1" smtClean="0"/>
              <a:t>quy</a:t>
            </a:r>
            <a:r>
              <a:rPr lang="en-US" baseline="0" dirty="0" smtClean="0"/>
              <a:t> </a:t>
            </a:r>
            <a:r>
              <a:rPr lang="en-US" baseline="0" dirty="0" err="1" smtClean="0"/>
              <a:t>định</a:t>
            </a:r>
            <a:r>
              <a:rPr lang="en-US" baseline="0" dirty="0" smtClean="0"/>
              <a:t> </a:t>
            </a:r>
            <a:r>
              <a:rPr lang="en-US" baseline="0" dirty="0" err="1" smtClean="0"/>
              <a:t>của</a:t>
            </a:r>
            <a:r>
              <a:rPr lang="en-US" baseline="0" dirty="0" smtClean="0"/>
              <a:t> </a:t>
            </a:r>
            <a:r>
              <a:rPr lang="en-US" baseline="0" dirty="0" err="1" smtClean="0"/>
              <a:t>pháp</a:t>
            </a:r>
            <a:r>
              <a:rPr lang="en-US" baseline="0" dirty="0" smtClean="0"/>
              <a:t> </a:t>
            </a:r>
            <a:r>
              <a:rPr lang="en-US" baseline="0" dirty="0" err="1" smtClean="0"/>
              <a:t>luật</a:t>
            </a:r>
            <a:r>
              <a:rPr lang="en-US" baseline="0" dirty="0" smtClean="0"/>
              <a:t> </a:t>
            </a:r>
            <a:r>
              <a:rPr lang="en-US" baseline="0" dirty="0" err="1" smtClean="0"/>
              <a:t>cũng</a:t>
            </a:r>
            <a:r>
              <a:rPr lang="en-US" baseline="0" dirty="0" smtClean="0"/>
              <a:t> </a:t>
            </a:r>
            <a:r>
              <a:rPr lang="en-US" baseline="0" dirty="0" err="1" smtClean="0"/>
              <a:t>như</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của</a:t>
            </a:r>
            <a:r>
              <a:rPr lang="en-US" baseline="0" dirty="0" smtClean="0"/>
              <a:t> </a:t>
            </a:r>
            <a:r>
              <a:rPr lang="en-US" baseline="0" dirty="0" err="1" smtClean="0"/>
              <a:t>khách</a:t>
            </a:r>
            <a:r>
              <a:rPr lang="en-US" baseline="0" dirty="0" smtClean="0"/>
              <a:t> hang </a:t>
            </a:r>
            <a:r>
              <a:rPr lang="en-US" baseline="0" dirty="0" err="1" smtClean="0"/>
              <a:t>về</a:t>
            </a:r>
            <a:r>
              <a:rPr lang="en-US" baseline="0" dirty="0" smtClean="0"/>
              <a:t> </a:t>
            </a:r>
            <a:r>
              <a:rPr lang="en-US" baseline="0" dirty="0" err="1" smtClean="0"/>
              <a:t>môi</a:t>
            </a:r>
            <a:r>
              <a:rPr lang="en-US" baseline="0" dirty="0" smtClean="0"/>
              <a:t> </a:t>
            </a:r>
            <a:r>
              <a:rPr lang="en-US" baseline="0" dirty="0" err="1" smtClean="0"/>
              <a:t>trương</a:t>
            </a:r>
            <a:endParaRPr lang="en-US" baseline="0" dirty="0" smtClean="0"/>
          </a:p>
          <a:p>
            <a:endParaRPr lang="en-US" baseline="0" dirty="0" smtClean="0"/>
          </a:p>
          <a:p>
            <a:r>
              <a:rPr lang="en-US" baseline="0" dirty="0" err="1" smtClean="0"/>
              <a:t>Tăng</a:t>
            </a:r>
            <a:r>
              <a:rPr lang="en-US" baseline="0" dirty="0" smtClean="0"/>
              <a:t> </a:t>
            </a:r>
            <a:r>
              <a:rPr lang="en-US" baseline="0" dirty="0" err="1" smtClean="0"/>
              <a:t>cường</a:t>
            </a:r>
            <a:r>
              <a:rPr lang="en-US" baseline="0" dirty="0" smtClean="0"/>
              <a:t> </a:t>
            </a:r>
            <a:r>
              <a:rPr lang="en-US" baseline="0" dirty="0" err="1" smtClean="0"/>
              <a:t>hình</a:t>
            </a:r>
            <a:r>
              <a:rPr lang="en-US" baseline="0" dirty="0" smtClean="0"/>
              <a:t> </a:t>
            </a:r>
            <a:r>
              <a:rPr lang="en-US" baseline="0" dirty="0" err="1" smtClean="0"/>
              <a:t>ảnh</a:t>
            </a:r>
            <a:r>
              <a:rPr lang="en-US" baseline="0" dirty="0" smtClean="0"/>
              <a:t> </a:t>
            </a:r>
            <a:r>
              <a:rPr lang="en-US" baseline="0" dirty="0" err="1" smtClean="0"/>
              <a:t>cũng</a:t>
            </a:r>
            <a:r>
              <a:rPr lang="en-US" baseline="0" dirty="0" smtClean="0"/>
              <a:t> </a:t>
            </a:r>
            <a:r>
              <a:rPr lang="en-US" baseline="0" dirty="0" err="1" smtClean="0"/>
              <a:t>như</a:t>
            </a:r>
            <a:r>
              <a:rPr lang="en-US" baseline="0" dirty="0" smtClean="0"/>
              <a:t> </a:t>
            </a:r>
            <a:r>
              <a:rPr lang="en-US" baseline="0" dirty="0" err="1" smtClean="0"/>
              <a:t>uy</a:t>
            </a:r>
            <a:r>
              <a:rPr lang="en-US" baseline="0" dirty="0" smtClean="0"/>
              <a:t> </a:t>
            </a:r>
            <a:r>
              <a:rPr lang="en-US" baseline="0" dirty="0" err="1" smtClean="0"/>
              <a:t>tín</a:t>
            </a:r>
            <a:r>
              <a:rPr lang="en-US" baseline="0" dirty="0" smtClean="0"/>
              <a:t> </a:t>
            </a:r>
            <a:r>
              <a:rPr lang="en-US" baseline="0" dirty="0" err="1" smtClean="0"/>
              <a:t>của</a:t>
            </a:r>
            <a:r>
              <a:rPr lang="en-US" baseline="0" dirty="0" smtClean="0"/>
              <a:t> </a:t>
            </a:r>
            <a:r>
              <a:rPr lang="en-US" baseline="0" dirty="0" err="1" smtClean="0"/>
              <a:t>doanh</a:t>
            </a:r>
            <a:r>
              <a:rPr lang="en-US" baseline="0" dirty="0" smtClean="0"/>
              <a:t> </a:t>
            </a:r>
            <a:r>
              <a:rPr lang="en-US" baseline="0" dirty="0" err="1" smtClean="0"/>
              <a:t>nghiệp</a:t>
            </a:r>
            <a:endParaRPr lang="en-US" baseline="0" dirty="0" smtClean="0"/>
          </a:p>
          <a:p>
            <a:endParaRPr lang="en-US" baseline="0" dirty="0" smtClean="0"/>
          </a:p>
          <a:p>
            <a:r>
              <a:rPr lang="en-US" baseline="0" dirty="0" err="1" smtClean="0"/>
              <a:t>Và</a:t>
            </a:r>
            <a:r>
              <a:rPr lang="en-US" baseline="0" dirty="0" smtClean="0"/>
              <a:t> </a:t>
            </a:r>
            <a:r>
              <a:rPr lang="en-US" baseline="0" dirty="0" err="1" smtClean="0"/>
              <a:t>cuối</a:t>
            </a:r>
            <a:r>
              <a:rPr lang="en-US" baseline="0" dirty="0" smtClean="0"/>
              <a:t> </a:t>
            </a:r>
            <a:r>
              <a:rPr lang="en-US" baseline="0" dirty="0" err="1" smtClean="0"/>
              <a:t>cùng</a:t>
            </a:r>
            <a:r>
              <a:rPr lang="en-US" baseline="0" dirty="0" smtClean="0"/>
              <a:t> </a:t>
            </a:r>
            <a:r>
              <a:rPr lang="en-US" baseline="0" dirty="0" err="1" smtClean="0"/>
              <a:t>là</a:t>
            </a:r>
            <a:r>
              <a:rPr lang="en-US" baseline="0" dirty="0" smtClean="0"/>
              <a:t> </a:t>
            </a:r>
            <a:r>
              <a:rPr lang="en-US" baseline="0" dirty="0" err="1" smtClean="0"/>
              <a:t>tăng</a:t>
            </a:r>
            <a:r>
              <a:rPr lang="en-US" baseline="0" dirty="0" smtClean="0"/>
              <a:t> </a:t>
            </a:r>
            <a:r>
              <a:rPr lang="en-US" baseline="0" dirty="0" err="1" smtClean="0"/>
              <a:t>cường</a:t>
            </a:r>
            <a:r>
              <a:rPr lang="en-US" baseline="0" dirty="0" smtClean="0"/>
              <a:t> </a:t>
            </a:r>
            <a:r>
              <a:rPr lang="en-US" baseline="0" dirty="0" err="1" smtClean="0"/>
              <a:t>cơ</a:t>
            </a:r>
            <a:r>
              <a:rPr lang="en-US" baseline="0" dirty="0" smtClean="0"/>
              <a:t> </a:t>
            </a:r>
            <a:r>
              <a:rPr lang="en-US" baseline="0" dirty="0" err="1" smtClean="0"/>
              <a:t>hội</a:t>
            </a:r>
            <a:r>
              <a:rPr lang="en-US" baseline="0" dirty="0" smtClean="0"/>
              <a:t> </a:t>
            </a:r>
            <a:r>
              <a:rPr lang="en-US" baseline="0" dirty="0" err="1" smtClean="0"/>
              <a:t>kết</a:t>
            </a:r>
            <a:r>
              <a:rPr lang="en-US" baseline="0" dirty="0" smtClean="0"/>
              <a:t> </a:t>
            </a:r>
            <a:r>
              <a:rPr lang="en-US" baseline="0" dirty="0" err="1" smtClean="0"/>
              <a:t>nối</a:t>
            </a:r>
            <a:r>
              <a:rPr lang="en-US" baseline="0" dirty="0" smtClean="0"/>
              <a:t> </a:t>
            </a:r>
            <a:r>
              <a:rPr lang="en-US" baseline="0" dirty="0" err="1" smtClean="0"/>
              <a:t>với</a:t>
            </a:r>
            <a:r>
              <a:rPr lang="en-US" baseline="0" dirty="0" smtClean="0"/>
              <a:t> </a:t>
            </a:r>
            <a:r>
              <a:rPr lang="en-US" baseline="0" dirty="0" err="1" smtClean="0"/>
              <a:t>các</a:t>
            </a:r>
            <a:r>
              <a:rPr lang="en-US" baseline="0" dirty="0" smtClean="0"/>
              <a:t> </a:t>
            </a:r>
            <a:r>
              <a:rPr lang="en-US" baseline="0" dirty="0" err="1" smtClean="0"/>
              <a:t>nhà</a:t>
            </a:r>
            <a:r>
              <a:rPr lang="en-US" baseline="0" dirty="0" smtClean="0"/>
              <a:t> </a:t>
            </a:r>
            <a:r>
              <a:rPr lang="en-US" baseline="0" dirty="0" err="1" smtClean="0"/>
              <a:t>đầu</a:t>
            </a:r>
            <a:r>
              <a:rPr lang="en-US" baseline="0" dirty="0" smtClean="0"/>
              <a:t> </a:t>
            </a:r>
            <a:r>
              <a:rPr lang="en-US" baseline="0" dirty="0" err="1" smtClean="0"/>
              <a:t>tư</a:t>
            </a:r>
            <a:r>
              <a:rPr lang="en-US" baseline="0" dirty="0" smtClean="0"/>
              <a:t>, </a:t>
            </a:r>
            <a:r>
              <a:rPr lang="en-US" baseline="0" dirty="0" err="1" smtClean="0"/>
              <a:t>quỹ</a:t>
            </a:r>
            <a:r>
              <a:rPr lang="en-US" baseline="0" dirty="0" smtClean="0"/>
              <a:t> </a:t>
            </a:r>
            <a:r>
              <a:rPr lang="en-US" baseline="0" dirty="0" err="1" smtClean="0"/>
              <a:t>đầu</a:t>
            </a:r>
            <a:r>
              <a:rPr lang="en-US" baseline="0" dirty="0" smtClean="0"/>
              <a:t> </a:t>
            </a:r>
            <a:r>
              <a:rPr lang="en-US" baseline="0" dirty="0" err="1" smtClean="0"/>
              <a:t>tư</a:t>
            </a:r>
            <a:r>
              <a:rPr lang="en-US" baseline="0" dirty="0" smtClean="0"/>
              <a:t>, </a:t>
            </a:r>
            <a:r>
              <a:rPr lang="en-US" baseline="0" dirty="0" err="1" smtClean="0"/>
              <a:t>tổ</a:t>
            </a:r>
            <a:r>
              <a:rPr lang="en-US" baseline="0" dirty="0" smtClean="0"/>
              <a:t> </a:t>
            </a:r>
            <a:r>
              <a:rPr lang="en-US" baseline="0" dirty="0" err="1" smtClean="0"/>
              <a:t>chức</a:t>
            </a:r>
            <a:r>
              <a:rPr lang="en-US" baseline="0" dirty="0" smtClean="0"/>
              <a:t> </a:t>
            </a:r>
            <a:r>
              <a:rPr lang="en-US" baseline="0" dirty="0" err="1" smtClean="0"/>
              <a:t>tài</a:t>
            </a:r>
            <a:r>
              <a:rPr lang="en-US" baseline="0" dirty="0" smtClean="0"/>
              <a:t> </a:t>
            </a:r>
            <a:r>
              <a:rPr lang="en-US" baseline="0" dirty="0" err="1" smtClean="0"/>
              <a:t>chính</a:t>
            </a:r>
            <a:r>
              <a:rPr lang="en-US" baseline="0" dirty="0" smtClean="0"/>
              <a:t> </a:t>
            </a:r>
            <a:r>
              <a:rPr lang="en-US" baseline="0" dirty="0" err="1" smtClean="0"/>
              <a:t>trong</a:t>
            </a:r>
            <a:r>
              <a:rPr lang="en-US" baseline="0" dirty="0" smtClean="0"/>
              <a:t> </a:t>
            </a:r>
            <a:r>
              <a:rPr lang="en-US" baseline="0" dirty="0" err="1" smtClean="0"/>
              <a:t>và</a:t>
            </a:r>
            <a:r>
              <a:rPr lang="en-US" baseline="0" dirty="0" smtClean="0"/>
              <a:t> </a:t>
            </a:r>
            <a:r>
              <a:rPr lang="en-US" baseline="0" dirty="0" err="1" smtClean="0"/>
              <a:t>ngoài</a:t>
            </a:r>
            <a:r>
              <a:rPr lang="en-US" baseline="0" dirty="0" smtClean="0"/>
              <a:t> </a:t>
            </a:r>
            <a:r>
              <a:rPr lang="en-US" baseline="0" dirty="0" err="1" smtClean="0"/>
              <a:t>nước</a:t>
            </a:r>
            <a:r>
              <a:rPr lang="en-US" baseline="0" dirty="0" smtClean="0"/>
              <a:t>.</a:t>
            </a:r>
            <a:endParaRPr lang="en-GB" dirty="0"/>
          </a:p>
        </p:txBody>
      </p:sp>
      <p:sp>
        <p:nvSpPr>
          <p:cNvPr id="4" name="Slide Number Placeholder 3"/>
          <p:cNvSpPr>
            <a:spLocks noGrp="1"/>
          </p:cNvSpPr>
          <p:nvPr>
            <p:ph type="sldNum" sz="quarter" idx="10"/>
          </p:nvPr>
        </p:nvSpPr>
        <p:spPr/>
        <p:txBody>
          <a:bodyPr/>
          <a:lstStyle/>
          <a:p>
            <a:fld id="{26E0AD48-B5AA-4689-B4A2-D3E0DFDF7B42}" type="slidenum">
              <a:rPr lang="en-US" smtClean="0"/>
              <a:pPr/>
              <a:t>16</a:t>
            </a:fld>
            <a:endParaRPr lang="en-US"/>
          </a:p>
        </p:txBody>
      </p:sp>
    </p:spTree>
    <p:extLst>
      <p:ext uri="{BB962C8B-B14F-4D97-AF65-F5344CB8AC3E}">
        <p14:creationId xmlns:p14="http://schemas.microsoft.com/office/powerpoint/2010/main" val="415381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t>Việc</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thiếu</a:t>
            </a:r>
            <a:r>
              <a:rPr lang="en-US" baseline="0" dirty="0" smtClean="0"/>
              <a:t> </a:t>
            </a:r>
            <a:r>
              <a:rPr lang="en-US" baseline="0" dirty="0" err="1" smtClean="0"/>
              <a:t>hiệu</a:t>
            </a:r>
            <a:r>
              <a:rPr lang="en-US" baseline="0" dirty="0" smtClean="0"/>
              <a:t> </a:t>
            </a:r>
            <a:r>
              <a:rPr lang="en-US" baseline="0" dirty="0" err="1" smtClean="0"/>
              <a:t>quả</a:t>
            </a:r>
            <a:r>
              <a:rPr lang="en-US" baseline="0" dirty="0" smtClean="0"/>
              <a:t> </a:t>
            </a:r>
            <a:r>
              <a:rPr lang="en-US" baseline="0" dirty="0" err="1" smtClean="0"/>
              <a:t>và</a:t>
            </a:r>
            <a:r>
              <a:rPr lang="en-US" baseline="0" dirty="0" smtClean="0"/>
              <a:t> </a:t>
            </a:r>
            <a:r>
              <a:rPr lang="en-US" baseline="0" dirty="0" err="1" smtClean="0"/>
              <a:t>thiếu</a:t>
            </a:r>
            <a:r>
              <a:rPr lang="en-US" baseline="0" dirty="0" smtClean="0"/>
              <a:t> </a:t>
            </a:r>
            <a:r>
              <a:rPr lang="en-US" baseline="0" dirty="0" err="1" smtClean="0"/>
              <a:t>tính</a:t>
            </a:r>
            <a:r>
              <a:rPr lang="en-US" baseline="0" dirty="0" smtClean="0"/>
              <a:t> </a:t>
            </a:r>
            <a:r>
              <a:rPr lang="en-US" baseline="0" dirty="0" err="1" smtClean="0"/>
              <a:t>bền</a:t>
            </a:r>
            <a:r>
              <a:rPr lang="en-US" baseline="0" dirty="0" smtClean="0"/>
              <a:t> </a:t>
            </a:r>
            <a:r>
              <a:rPr lang="en-US" baseline="0" dirty="0" err="1" smtClean="0"/>
              <a:t>vững</a:t>
            </a:r>
            <a:r>
              <a:rPr lang="en-US" baseline="0" dirty="0" smtClean="0"/>
              <a:t> </a:t>
            </a:r>
            <a:r>
              <a:rPr lang="en-US" baseline="0" dirty="0" err="1" smtClean="0"/>
              <a:t>nguồn</a:t>
            </a:r>
            <a:r>
              <a:rPr lang="en-US" baseline="0" dirty="0" smtClean="0"/>
              <a:t> </a:t>
            </a:r>
            <a:r>
              <a:rPr lang="en-US" baseline="0" dirty="0" err="1" smtClean="0"/>
              <a:t>tài</a:t>
            </a:r>
            <a:r>
              <a:rPr lang="en-US" baseline="0" dirty="0" smtClean="0"/>
              <a:t> </a:t>
            </a:r>
            <a:r>
              <a:rPr lang="en-US" baseline="0" dirty="0" err="1" smtClean="0"/>
              <a:t>nguyên</a:t>
            </a:r>
            <a:r>
              <a:rPr lang="en-US" baseline="0" dirty="0" smtClean="0"/>
              <a:t> </a:t>
            </a:r>
            <a:r>
              <a:rPr lang="en-US" baseline="0" dirty="0" err="1" smtClean="0"/>
              <a:t>trong</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và</a:t>
            </a:r>
            <a:r>
              <a:rPr lang="en-US" baseline="0" dirty="0" smtClean="0"/>
              <a:t> </a:t>
            </a:r>
            <a:r>
              <a:rPr lang="en-US" baseline="0" dirty="0" err="1" smtClean="0"/>
              <a:t>tiêu</a:t>
            </a:r>
            <a:r>
              <a:rPr lang="en-US" baseline="0" dirty="0" smtClean="0"/>
              <a:t> </a:t>
            </a:r>
            <a:r>
              <a:rPr lang="en-US" baseline="0" dirty="0" err="1" smtClean="0"/>
              <a:t>dùng</a:t>
            </a:r>
            <a:r>
              <a:rPr lang="en-US" baseline="0" dirty="0" smtClean="0"/>
              <a:t> </a:t>
            </a:r>
            <a:r>
              <a:rPr lang="en-US" baseline="0" dirty="0" err="1" smtClean="0"/>
              <a:t>đóng</a:t>
            </a:r>
            <a:r>
              <a:rPr lang="en-US" baseline="0" dirty="0" smtClean="0"/>
              <a:t> </a:t>
            </a:r>
            <a:r>
              <a:rPr lang="en-US" baseline="0" dirty="0" err="1" smtClean="0"/>
              <a:t>vai</a:t>
            </a:r>
            <a:r>
              <a:rPr lang="en-US" baseline="0" dirty="0" smtClean="0"/>
              <a:t> </a:t>
            </a:r>
            <a:r>
              <a:rPr lang="en-US" baseline="0" dirty="0" err="1" smtClean="0"/>
              <a:t>trò</a:t>
            </a:r>
            <a:r>
              <a:rPr lang="en-US" baseline="0" dirty="0" smtClean="0"/>
              <a:t> </a:t>
            </a:r>
            <a:r>
              <a:rPr lang="en-US" baseline="0" dirty="0" err="1" smtClean="0"/>
              <a:t>chính</a:t>
            </a:r>
            <a:r>
              <a:rPr lang="en-US" baseline="0" dirty="0" smtClean="0"/>
              <a:t> </a:t>
            </a:r>
            <a:r>
              <a:rPr lang="en-US" baseline="0" dirty="0" err="1" smtClean="0"/>
              <a:t>trong</a:t>
            </a:r>
            <a:r>
              <a:rPr lang="en-US" baseline="0" dirty="0" smtClean="0"/>
              <a:t> </a:t>
            </a:r>
            <a:r>
              <a:rPr lang="en-US" baseline="0" dirty="0" err="1" smtClean="0"/>
              <a:t>những</a:t>
            </a:r>
            <a:r>
              <a:rPr lang="en-US" baseline="0" dirty="0" smtClean="0"/>
              <a:t> </a:t>
            </a:r>
            <a:r>
              <a:rPr lang="en-US" baseline="0" dirty="0" err="1" smtClean="0"/>
              <a:t>nguyên</a:t>
            </a:r>
            <a:r>
              <a:rPr lang="en-US" baseline="0" dirty="0" smtClean="0"/>
              <a:t> </a:t>
            </a:r>
            <a:r>
              <a:rPr lang="en-US" baseline="0" dirty="0" err="1" smtClean="0"/>
              <a:t>nhân</a:t>
            </a:r>
            <a:r>
              <a:rPr lang="en-US" baseline="0" dirty="0" smtClean="0"/>
              <a:t> </a:t>
            </a:r>
            <a:r>
              <a:rPr lang="en-US" baseline="0" dirty="0" err="1" smtClean="0"/>
              <a:t>gây</a:t>
            </a:r>
            <a:r>
              <a:rPr lang="en-US" baseline="0" dirty="0" smtClean="0"/>
              <a:t> </a:t>
            </a:r>
            <a:r>
              <a:rPr lang="en-US" baseline="0" dirty="0" err="1" smtClean="0"/>
              <a:t>nên</a:t>
            </a:r>
            <a:r>
              <a:rPr lang="en-US" baseline="0" dirty="0" smtClean="0"/>
              <a:t> </a:t>
            </a:r>
            <a:r>
              <a:rPr lang="en-US" baseline="0" dirty="0" err="1" smtClean="0"/>
              <a:t>biến</a:t>
            </a:r>
            <a:r>
              <a:rPr lang="en-US" baseline="0" dirty="0" smtClean="0"/>
              <a:t> </a:t>
            </a:r>
            <a:r>
              <a:rPr lang="en-US" baseline="0" dirty="0" err="1" smtClean="0"/>
              <a:t>đổi</a:t>
            </a:r>
            <a:r>
              <a:rPr lang="en-US" baseline="0" dirty="0" smtClean="0"/>
              <a:t> </a:t>
            </a:r>
            <a:r>
              <a:rPr lang="en-US" baseline="0" dirty="0" err="1" smtClean="0"/>
              <a:t>khí</a:t>
            </a:r>
            <a:r>
              <a:rPr lang="en-US" baseline="0" dirty="0" smtClean="0"/>
              <a:t> </a:t>
            </a:r>
            <a:r>
              <a:rPr lang="en-US" baseline="0" dirty="0" err="1" smtClean="0"/>
              <a:t>hậu</a:t>
            </a:r>
            <a:r>
              <a:rPr lang="en-US" baseline="0" dirty="0" smtClean="0"/>
              <a:t>, ô </a:t>
            </a:r>
            <a:r>
              <a:rPr lang="en-US" baseline="0" dirty="0" err="1" smtClean="0"/>
              <a:t>nhiễm</a:t>
            </a:r>
            <a:r>
              <a:rPr lang="en-US" baseline="0" dirty="0" smtClean="0"/>
              <a:t> </a:t>
            </a:r>
            <a:r>
              <a:rPr lang="en-US" baseline="0" dirty="0" err="1" smtClean="0"/>
              <a:t>môi</a:t>
            </a:r>
            <a:r>
              <a:rPr lang="en-US" baseline="0" dirty="0" smtClean="0"/>
              <a:t> </a:t>
            </a:r>
            <a:r>
              <a:rPr lang="en-US" baseline="0" dirty="0" err="1" smtClean="0"/>
              <a:t>trường</a:t>
            </a:r>
            <a:r>
              <a:rPr lang="en-US" baseline="0" dirty="0" smtClean="0"/>
              <a:t> </a:t>
            </a:r>
            <a:r>
              <a:rPr lang="en-US" baseline="0" dirty="0" err="1" smtClean="0"/>
              <a:t>cũng</a:t>
            </a:r>
            <a:r>
              <a:rPr lang="en-US" baseline="0" dirty="0" smtClean="0"/>
              <a:t> </a:t>
            </a:r>
            <a:r>
              <a:rPr lang="en-US" baseline="0" dirty="0" err="1" smtClean="0"/>
              <a:t>như</a:t>
            </a:r>
            <a:r>
              <a:rPr lang="en-US" baseline="0" dirty="0" smtClean="0"/>
              <a:t> </a:t>
            </a:r>
            <a:r>
              <a:rPr lang="en-US" baseline="0" dirty="0" err="1" smtClean="0"/>
              <a:t>suy</a:t>
            </a:r>
            <a:r>
              <a:rPr lang="en-US" baseline="0" dirty="0" smtClean="0"/>
              <a:t> </a:t>
            </a:r>
            <a:r>
              <a:rPr lang="en-US" baseline="0" dirty="0" err="1" smtClean="0"/>
              <a:t>thoái</a:t>
            </a:r>
            <a:r>
              <a:rPr lang="en-US" baseline="0" dirty="0" smtClean="0"/>
              <a:t> </a:t>
            </a:r>
            <a:r>
              <a:rPr lang="en-US" baseline="0" dirty="0" err="1" smtClean="0"/>
              <a:t>đa</a:t>
            </a:r>
            <a:r>
              <a:rPr lang="en-US" baseline="0" dirty="0" smtClean="0"/>
              <a:t> </a:t>
            </a:r>
            <a:r>
              <a:rPr lang="en-US" baseline="0" dirty="0" err="1" smtClean="0"/>
              <a:t>dạng</a:t>
            </a:r>
            <a:r>
              <a:rPr lang="en-US" baseline="0" dirty="0" smtClean="0"/>
              <a:t> </a:t>
            </a:r>
            <a:r>
              <a:rPr lang="en-US" baseline="0" dirty="0" err="1" smtClean="0"/>
              <a:t>sinh</a:t>
            </a:r>
            <a:r>
              <a:rPr lang="en-US" baseline="0" dirty="0" smtClean="0"/>
              <a:t> </a:t>
            </a:r>
            <a:r>
              <a:rPr lang="en-US" baseline="0" dirty="0" err="1" smtClean="0"/>
              <a:t>học</a:t>
            </a:r>
            <a:r>
              <a:rPr lang="en-US" baseline="0" dirty="0" smtClean="0"/>
              <a:t>. </a:t>
            </a:r>
            <a:endParaRPr lang="en-GB"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smtClean="0"/>
          </a:p>
          <a:p>
            <a:endParaRPr lang="en-US" dirty="0" smtClean="0"/>
          </a:p>
          <a:p>
            <a:endParaRPr lang="en-GB" dirty="0"/>
          </a:p>
        </p:txBody>
      </p:sp>
      <p:sp>
        <p:nvSpPr>
          <p:cNvPr id="4" name="Slide Number Placeholder 3"/>
          <p:cNvSpPr>
            <a:spLocks noGrp="1"/>
          </p:cNvSpPr>
          <p:nvPr>
            <p:ph type="sldNum" sz="quarter" idx="5"/>
          </p:nvPr>
        </p:nvSpPr>
        <p:spPr/>
        <p:txBody>
          <a:bodyPr/>
          <a:lstStyle/>
          <a:p>
            <a:fld id="{7B5B9D65-960F-064F-9FBB-82AE496BF050}" type="slidenum">
              <a:rPr lang="en-US" smtClean="0"/>
              <a:t>3</a:t>
            </a:fld>
            <a:endParaRPr lang="en-US" dirty="0"/>
          </a:p>
        </p:txBody>
      </p:sp>
    </p:spTree>
    <p:extLst>
      <p:ext uri="{BB962C8B-B14F-4D97-AF65-F5344CB8AC3E}">
        <p14:creationId xmlns:p14="http://schemas.microsoft.com/office/powerpoint/2010/main" val="3645987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Theo </a:t>
            </a:r>
            <a:r>
              <a:rPr lang="en-US" dirty="0" err="1" smtClean="0"/>
              <a:t>Ủy</a:t>
            </a:r>
            <a:r>
              <a:rPr lang="en-US" baseline="0" dirty="0" smtClean="0"/>
              <a:t> ban </a:t>
            </a:r>
            <a:r>
              <a:rPr lang="en-US" baseline="0" dirty="0" err="1" smtClean="0"/>
              <a:t>liên</a:t>
            </a:r>
            <a:r>
              <a:rPr lang="en-US" baseline="0" dirty="0" smtClean="0"/>
              <a:t> </a:t>
            </a:r>
            <a:r>
              <a:rPr lang="en-US" baseline="0" dirty="0" err="1" smtClean="0"/>
              <a:t>chính</a:t>
            </a:r>
            <a:r>
              <a:rPr lang="en-US" baseline="0" dirty="0" smtClean="0"/>
              <a:t> </a:t>
            </a:r>
            <a:r>
              <a:rPr lang="en-US" baseline="0" dirty="0" err="1" smtClean="0"/>
              <a:t>phủ</a:t>
            </a:r>
            <a:r>
              <a:rPr lang="en-US" baseline="0" dirty="0" smtClean="0"/>
              <a:t> </a:t>
            </a:r>
            <a:r>
              <a:rPr lang="en-US" baseline="0" dirty="0" err="1" smtClean="0"/>
              <a:t>về</a:t>
            </a:r>
            <a:r>
              <a:rPr lang="en-US" baseline="0" dirty="0" smtClean="0"/>
              <a:t> </a:t>
            </a:r>
            <a:r>
              <a:rPr lang="en-US" baseline="0" dirty="0" err="1" smtClean="0"/>
              <a:t>biến</a:t>
            </a:r>
            <a:r>
              <a:rPr lang="en-US" baseline="0" dirty="0" smtClean="0"/>
              <a:t> </a:t>
            </a:r>
            <a:r>
              <a:rPr lang="en-US" baseline="0" dirty="0" err="1" smtClean="0"/>
              <a:t>đổi</a:t>
            </a:r>
            <a:r>
              <a:rPr lang="en-US" baseline="0" dirty="0" smtClean="0"/>
              <a:t> </a:t>
            </a:r>
            <a:r>
              <a:rPr lang="en-US" baseline="0" dirty="0" err="1" smtClean="0"/>
              <a:t>khí</a:t>
            </a:r>
            <a:r>
              <a:rPr lang="en-US" baseline="0" dirty="0" smtClean="0"/>
              <a:t> </a:t>
            </a:r>
            <a:r>
              <a:rPr lang="en-US" baseline="0" dirty="0" err="1" smtClean="0"/>
              <a:t>hậu</a:t>
            </a:r>
            <a:r>
              <a:rPr lang="en-US" baseline="0" dirty="0" smtClean="0"/>
              <a:t>, </a:t>
            </a:r>
            <a:r>
              <a:rPr lang="en-US" baseline="0" dirty="0" err="1" smtClean="0"/>
              <a:t>loài</a:t>
            </a:r>
            <a:r>
              <a:rPr lang="en-US" baseline="0" dirty="0" smtClean="0"/>
              <a:t> </a:t>
            </a:r>
            <a:r>
              <a:rPr lang="en-US" baseline="0" dirty="0" err="1" smtClean="0"/>
              <a:t>người</a:t>
            </a:r>
            <a:r>
              <a:rPr lang="en-US" baseline="0" dirty="0" smtClean="0"/>
              <a:t> </a:t>
            </a:r>
            <a:r>
              <a:rPr lang="en-US" baseline="0" dirty="0" err="1" smtClean="0"/>
              <a:t>chỉ</a:t>
            </a:r>
            <a:r>
              <a:rPr lang="en-US" baseline="0" dirty="0" smtClean="0"/>
              <a:t> </a:t>
            </a:r>
            <a:r>
              <a:rPr lang="en-US" baseline="0" dirty="0" err="1" smtClean="0"/>
              <a:t>có</a:t>
            </a:r>
            <a:r>
              <a:rPr lang="en-US" baseline="0" dirty="0" smtClean="0"/>
              <a:t> 10 </a:t>
            </a:r>
            <a:r>
              <a:rPr lang="en-US" baseline="0" dirty="0" err="1" smtClean="0"/>
              <a:t>năm</a:t>
            </a:r>
            <a:r>
              <a:rPr lang="en-US" baseline="0" dirty="0" smtClean="0"/>
              <a:t> </a:t>
            </a:r>
            <a:r>
              <a:rPr lang="en-US" baseline="0" dirty="0" err="1" smtClean="0"/>
              <a:t>nữa</a:t>
            </a:r>
            <a:r>
              <a:rPr lang="en-US" baseline="0" dirty="0" smtClean="0"/>
              <a:t> </a:t>
            </a:r>
            <a:r>
              <a:rPr lang="en-US" baseline="0" dirty="0" err="1" smtClean="0"/>
              <a:t>để</a:t>
            </a:r>
            <a:r>
              <a:rPr lang="en-US" baseline="0" dirty="0" smtClean="0"/>
              <a:t> </a:t>
            </a:r>
            <a:r>
              <a:rPr lang="en-US" baseline="0" dirty="0" err="1" smtClean="0"/>
              <a:t>phòng</a:t>
            </a:r>
            <a:r>
              <a:rPr lang="en-US" baseline="0" dirty="0" smtClean="0"/>
              <a:t> </a:t>
            </a:r>
            <a:r>
              <a:rPr lang="en-US" baseline="0" dirty="0" err="1" smtClean="0"/>
              <a:t>tránh</a:t>
            </a:r>
            <a:r>
              <a:rPr lang="en-US" baseline="0" dirty="0" smtClean="0"/>
              <a:t> </a:t>
            </a:r>
            <a:r>
              <a:rPr lang="en-US" baseline="0" dirty="0" err="1" smtClean="0"/>
              <a:t>những</a:t>
            </a:r>
            <a:r>
              <a:rPr lang="en-US" baseline="0" dirty="0" smtClean="0"/>
              <a:t> </a:t>
            </a:r>
            <a:r>
              <a:rPr lang="en-US" baseline="0" dirty="0" err="1" smtClean="0"/>
              <a:t>tác</a:t>
            </a:r>
            <a:r>
              <a:rPr lang="en-US" baseline="0" dirty="0" smtClean="0"/>
              <a:t> </a:t>
            </a:r>
            <a:r>
              <a:rPr lang="en-US" baseline="0" dirty="0" err="1" smtClean="0"/>
              <a:t>hại</a:t>
            </a:r>
            <a:r>
              <a:rPr lang="en-US" baseline="0" dirty="0" smtClean="0"/>
              <a:t> </a:t>
            </a:r>
            <a:r>
              <a:rPr lang="en-US" baseline="0" dirty="0" err="1" smtClean="0"/>
              <a:t>vĩnh</a:t>
            </a:r>
            <a:r>
              <a:rPr lang="en-US" baseline="0" dirty="0" smtClean="0"/>
              <a:t> </a:t>
            </a:r>
            <a:r>
              <a:rPr lang="en-US" baseline="0" dirty="0" err="1" smtClean="0"/>
              <a:t>viễn</a:t>
            </a:r>
            <a:r>
              <a:rPr lang="en-US" baseline="0" dirty="0" smtClean="0"/>
              <a:t> </a:t>
            </a:r>
            <a:r>
              <a:rPr lang="en-US" baseline="0" dirty="0" err="1" smtClean="0"/>
              <a:t>của</a:t>
            </a:r>
            <a:r>
              <a:rPr lang="en-US" baseline="0" dirty="0" smtClean="0"/>
              <a:t> </a:t>
            </a:r>
            <a:r>
              <a:rPr lang="en-US" baseline="0" dirty="0" err="1" smtClean="0"/>
              <a:t>biến</a:t>
            </a:r>
            <a:r>
              <a:rPr lang="en-US" baseline="0" dirty="0" smtClean="0"/>
              <a:t> </a:t>
            </a:r>
            <a:r>
              <a:rPr lang="en-US" baseline="0" dirty="0" err="1" smtClean="0"/>
              <a:t>đối</a:t>
            </a:r>
            <a:r>
              <a:rPr lang="en-US" baseline="0" dirty="0" smtClean="0"/>
              <a:t> </a:t>
            </a:r>
            <a:r>
              <a:rPr lang="en-US" baseline="0" dirty="0" err="1" smtClean="0"/>
              <a:t>khí</a:t>
            </a:r>
            <a:r>
              <a:rPr lang="en-US" baseline="0" dirty="0" smtClean="0"/>
              <a:t> </a:t>
            </a:r>
            <a:r>
              <a:rPr lang="en-US" baseline="0" dirty="0" err="1" smtClean="0"/>
              <a:t>hậu</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tư</a:t>
            </a:r>
            <a:r>
              <a:rPr lang="en-US" baseline="0" dirty="0" smtClean="0"/>
              <a:t> </a:t>
            </a:r>
            <a:r>
              <a:rPr lang="en-US" baseline="0" dirty="0" err="1" smtClean="0"/>
              <a:t>nhân</a:t>
            </a:r>
            <a:r>
              <a:rPr lang="en-US" baseline="0" dirty="0" smtClean="0"/>
              <a:t>, </a:t>
            </a:r>
            <a:r>
              <a:rPr lang="en-US" baseline="0" dirty="0" err="1" smtClean="0"/>
              <a:t>đặc</a:t>
            </a:r>
            <a:r>
              <a:rPr lang="en-US" baseline="0" dirty="0" smtClean="0"/>
              <a:t> </a:t>
            </a:r>
            <a:r>
              <a:rPr lang="en-US" baseline="0" dirty="0" err="1" smtClean="0"/>
              <a:t>biệt</a:t>
            </a:r>
            <a:r>
              <a:rPr lang="en-US" baseline="0" dirty="0" smtClean="0"/>
              <a:t> </a:t>
            </a:r>
            <a:r>
              <a:rPr lang="en-US" baseline="0" dirty="0" err="1" smtClean="0"/>
              <a:t>là</a:t>
            </a:r>
            <a:r>
              <a:rPr lang="en-US" baseline="0" dirty="0" smtClean="0"/>
              <a:t> </a:t>
            </a:r>
            <a:r>
              <a:rPr lang="en-US" baseline="0" dirty="0" err="1" smtClean="0"/>
              <a:t>các</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vừa</a:t>
            </a:r>
            <a:r>
              <a:rPr lang="en-US" baseline="0" dirty="0" smtClean="0"/>
              <a:t> </a:t>
            </a:r>
            <a:r>
              <a:rPr lang="en-US" baseline="0" dirty="0" err="1" smtClean="0"/>
              <a:t>và</a:t>
            </a:r>
            <a:r>
              <a:rPr lang="en-US" baseline="0" dirty="0" smtClean="0"/>
              <a:t> </a:t>
            </a:r>
            <a:r>
              <a:rPr lang="en-US" baseline="0" dirty="0" err="1" smtClean="0"/>
              <a:t>nhỏ</a:t>
            </a:r>
            <a:r>
              <a:rPr lang="en-US" baseline="0" dirty="0" smtClean="0"/>
              <a:t> </a:t>
            </a:r>
            <a:r>
              <a:rPr lang="en-US" baseline="0" dirty="0" err="1" smtClean="0"/>
              <a:t>sẽ</a:t>
            </a:r>
            <a:r>
              <a:rPr lang="en-US" baseline="0" dirty="0" smtClean="0"/>
              <a:t> </a:t>
            </a:r>
            <a:r>
              <a:rPr lang="en-US" baseline="0" dirty="0" err="1" smtClean="0"/>
              <a:t>bị</a:t>
            </a:r>
            <a:r>
              <a:rPr lang="en-US" baseline="0" dirty="0" smtClean="0"/>
              <a:t> </a:t>
            </a:r>
            <a:r>
              <a:rPr lang="en-US" baseline="0" dirty="0" err="1" smtClean="0"/>
              <a:t>ảnh</a:t>
            </a:r>
            <a:r>
              <a:rPr lang="en-US" baseline="0" dirty="0" smtClean="0"/>
              <a:t> </a:t>
            </a:r>
            <a:r>
              <a:rPr lang="en-US" baseline="0" dirty="0" err="1" smtClean="0"/>
              <a:t>hưởng</a:t>
            </a:r>
            <a:r>
              <a:rPr lang="en-US" baseline="0" dirty="0" smtClean="0"/>
              <a:t> </a:t>
            </a:r>
            <a:r>
              <a:rPr lang="en-US" baseline="0" dirty="0" err="1" smtClean="0"/>
              <a:t>bởi</a:t>
            </a:r>
            <a:r>
              <a:rPr lang="en-US" baseline="0" dirty="0" smtClean="0"/>
              <a:t> </a:t>
            </a:r>
            <a:r>
              <a:rPr lang="en-US" baseline="0" dirty="0" err="1" smtClean="0"/>
              <a:t>những</a:t>
            </a:r>
            <a:r>
              <a:rPr lang="en-US" baseline="0" dirty="0" smtClean="0"/>
              <a:t> </a:t>
            </a:r>
            <a:r>
              <a:rPr lang="en-US" baseline="0" dirty="0" err="1" smtClean="0"/>
              <a:t>tác</a:t>
            </a:r>
            <a:r>
              <a:rPr lang="en-US" baseline="0" dirty="0" smtClean="0"/>
              <a:t> </a:t>
            </a:r>
            <a:r>
              <a:rPr lang="en-US" baseline="0" dirty="0" err="1" smtClean="0"/>
              <a:t>hại</a:t>
            </a:r>
            <a:r>
              <a:rPr lang="en-US" baseline="0" dirty="0" smtClean="0"/>
              <a:t> </a:t>
            </a:r>
            <a:r>
              <a:rPr lang="en-US" baseline="0" dirty="0" err="1" smtClean="0"/>
              <a:t>này</a:t>
            </a:r>
            <a:r>
              <a:rPr lang="en-US" baseline="0" dirty="0" smtClean="0"/>
              <a:t>.</a:t>
            </a:r>
          </a:p>
          <a:p>
            <a:endParaRPr lang="en-US" baseline="0" dirty="0" smtClean="0"/>
          </a:p>
          <a:p>
            <a:r>
              <a:rPr lang="en-US" baseline="0" dirty="0" err="1" smtClean="0"/>
              <a:t>Như</a:t>
            </a:r>
            <a:r>
              <a:rPr lang="en-US" baseline="0" dirty="0" smtClean="0"/>
              <a:t> </a:t>
            </a:r>
            <a:r>
              <a:rPr lang="en-US" baseline="0" dirty="0" err="1" smtClean="0"/>
              <a:t>các</a:t>
            </a:r>
            <a:r>
              <a:rPr lang="en-US" baseline="0" dirty="0" smtClean="0"/>
              <a:t> </a:t>
            </a:r>
            <a:r>
              <a:rPr lang="en-US" baseline="0" dirty="0" err="1" smtClean="0"/>
              <a:t>anh</a:t>
            </a:r>
            <a:r>
              <a:rPr lang="en-US" baseline="0" dirty="0" smtClean="0"/>
              <a:t>/</a:t>
            </a:r>
            <a:r>
              <a:rPr lang="en-US" baseline="0" dirty="0" err="1" smtClean="0"/>
              <a:t>chị</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thấy</a:t>
            </a:r>
            <a:r>
              <a:rPr lang="en-US" baseline="0" dirty="0" smtClean="0"/>
              <a:t> </a:t>
            </a:r>
            <a:r>
              <a:rPr lang="en-US" baseline="0" dirty="0" err="1" smtClean="0"/>
              <a:t>trên</a:t>
            </a:r>
            <a:r>
              <a:rPr lang="en-US" baseline="0" dirty="0" smtClean="0"/>
              <a:t> </a:t>
            </a:r>
            <a:r>
              <a:rPr lang="en-US" baseline="0" dirty="0" err="1" smtClean="0"/>
              <a:t>biểu</a:t>
            </a:r>
            <a:r>
              <a:rPr lang="en-US" baseline="0" dirty="0" smtClean="0"/>
              <a:t> </a:t>
            </a:r>
            <a:r>
              <a:rPr lang="en-US" baseline="0" dirty="0" err="1" smtClean="0"/>
              <a:t>đồ</a:t>
            </a:r>
            <a:r>
              <a:rPr lang="en-US" baseline="0" dirty="0" smtClean="0"/>
              <a:t> </a:t>
            </a:r>
            <a:r>
              <a:rPr lang="en-US" baseline="0" dirty="0" err="1" smtClean="0"/>
              <a:t>này</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sẽ</a:t>
            </a:r>
            <a:r>
              <a:rPr lang="en-US" baseline="0" dirty="0" smtClean="0"/>
              <a:t> </a:t>
            </a:r>
            <a:r>
              <a:rPr lang="en-US" baseline="0" dirty="0" err="1" smtClean="0"/>
              <a:t>chịu</a:t>
            </a:r>
            <a:r>
              <a:rPr lang="en-US" baseline="0" dirty="0" smtClean="0"/>
              <a:t> </a:t>
            </a:r>
            <a:r>
              <a:rPr lang="en-US" baseline="0" dirty="0" err="1" smtClean="0"/>
              <a:t>tác</a:t>
            </a:r>
            <a:r>
              <a:rPr lang="en-US" baseline="0" dirty="0" smtClean="0"/>
              <a:t> </a:t>
            </a:r>
            <a:r>
              <a:rPr lang="en-US" baseline="0" dirty="0" err="1" smtClean="0"/>
              <a:t>động</a:t>
            </a:r>
            <a:r>
              <a:rPr lang="en-US" baseline="0" dirty="0" smtClean="0"/>
              <a:t> </a:t>
            </a:r>
            <a:r>
              <a:rPr lang="en-US" baseline="0" dirty="0" err="1" smtClean="0"/>
              <a:t>lớn</a:t>
            </a:r>
            <a:r>
              <a:rPr lang="en-US" baseline="0" dirty="0" smtClean="0"/>
              <a:t> do chi </a:t>
            </a:r>
            <a:r>
              <a:rPr lang="en-US" baseline="0" dirty="0" err="1" smtClean="0"/>
              <a:t>phí</a:t>
            </a:r>
            <a:r>
              <a:rPr lang="en-US" baseline="0" dirty="0" smtClean="0"/>
              <a:t> hang </a:t>
            </a:r>
            <a:r>
              <a:rPr lang="en-US" baseline="0" dirty="0" err="1" smtClean="0"/>
              <a:t>hóa</a:t>
            </a:r>
            <a:r>
              <a:rPr lang="en-US" baseline="0" dirty="0" smtClean="0"/>
              <a:t> </a:t>
            </a:r>
            <a:r>
              <a:rPr lang="en-US" baseline="0" dirty="0" err="1" smtClean="0"/>
              <a:t>gia</a:t>
            </a:r>
            <a:r>
              <a:rPr lang="en-US" baseline="0" dirty="0" smtClean="0"/>
              <a:t> tang, </a:t>
            </a:r>
            <a:r>
              <a:rPr lang="en-US" baseline="0" dirty="0" err="1" smtClean="0"/>
              <a:t>thiếu</a:t>
            </a:r>
            <a:r>
              <a:rPr lang="en-US" baseline="0" dirty="0" smtClean="0"/>
              <a:t> </a:t>
            </a:r>
            <a:r>
              <a:rPr lang="en-US" baseline="0" dirty="0" err="1" smtClean="0"/>
              <a:t>hụt</a:t>
            </a:r>
            <a:r>
              <a:rPr lang="en-US" baseline="0" dirty="0" smtClean="0"/>
              <a:t> </a:t>
            </a:r>
            <a:r>
              <a:rPr lang="en-US" baseline="0" dirty="0" err="1" smtClean="0"/>
              <a:t>nguồn</a:t>
            </a:r>
            <a:r>
              <a:rPr lang="en-US" baseline="0" dirty="0" smtClean="0"/>
              <a:t> </a:t>
            </a:r>
            <a:r>
              <a:rPr lang="en-US" baseline="0" dirty="0" err="1" smtClean="0"/>
              <a:t>nước</a:t>
            </a:r>
            <a:r>
              <a:rPr lang="en-US" baseline="0" dirty="0" smtClean="0"/>
              <a:t> </a:t>
            </a:r>
            <a:r>
              <a:rPr lang="en-US" baseline="0" dirty="0" err="1" smtClean="0"/>
              <a:t>cũng</a:t>
            </a:r>
            <a:r>
              <a:rPr lang="en-US" baseline="0" dirty="0" smtClean="0"/>
              <a:t> </a:t>
            </a:r>
            <a:r>
              <a:rPr lang="en-US" baseline="0" dirty="0" err="1" smtClean="0"/>
              <a:t>như</a:t>
            </a:r>
            <a:r>
              <a:rPr lang="en-US" baseline="0" dirty="0" smtClean="0"/>
              <a:t> </a:t>
            </a:r>
            <a:r>
              <a:rPr lang="en-US" baseline="0" dirty="0" err="1" smtClean="0"/>
              <a:t>vấn</a:t>
            </a:r>
            <a:r>
              <a:rPr lang="en-US" baseline="0" dirty="0" smtClean="0"/>
              <a:t> </a:t>
            </a:r>
            <a:r>
              <a:rPr lang="en-US" baseline="0" dirty="0" err="1" smtClean="0"/>
              <a:t>đề</a:t>
            </a:r>
            <a:r>
              <a:rPr lang="en-US" baseline="0" dirty="0" smtClean="0"/>
              <a:t> </a:t>
            </a:r>
            <a:r>
              <a:rPr lang="en-US" baseline="0" dirty="0" err="1" smtClean="0"/>
              <a:t>về</a:t>
            </a:r>
            <a:r>
              <a:rPr lang="en-US" baseline="0" dirty="0" smtClean="0"/>
              <a:t> an </a:t>
            </a:r>
            <a:r>
              <a:rPr lang="en-US" baseline="0" dirty="0" err="1" smtClean="0"/>
              <a:t>ninh</a:t>
            </a:r>
            <a:r>
              <a:rPr lang="en-US" baseline="0" dirty="0" smtClean="0"/>
              <a:t> </a:t>
            </a:r>
            <a:r>
              <a:rPr lang="en-US" baseline="0" dirty="0" err="1" smtClean="0"/>
              <a:t>năng</a:t>
            </a:r>
            <a:r>
              <a:rPr lang="en-US" baseline="0" dirty="0" smtClean="0"/>
              <a:t> </a:t>
            </a:r>
            <a:r>
              <a:rPr lang="en-US" baseline="0" dirty="0" err="1" smtClean="0"/>
              <a:t>lượng</a:t>
            </a:r>
            <a:endParaRPr lang="en-GB" dirty="0"/>
          </a:p>
        </p:txBody>
      </p:sp>
      <p:sp>
        <p:nvSpPr>
          <p:cNvPr id="4" name="Slide Number Placeholder 3"/>
          <p:cNvSpPr>
            <a:spLocks noGrp="1"/>
          </p:cNvSpPr>
          <p:nvPr>
            <p:ph type="sldNum" sz="quarter" idx="10"/>
          </p:nvPr>
        </p:nvSpPr>
        <p:spPr/>
        <p:txBody>
          <a:bodyPr/>
          <a:lstStyle/>
          <a:p>
            <a:fld id="{7B5B9D65-960F-064F-9FBB-82AE496BF050}" type="slidenum">
              <a:rPr lang="en-US" smtClean="0"/>
              <a:t>4</a:t>
            </a:fld>
            <a:endParaRPr lang="en-US"/>
          </a:p>
        </p:txBody>
      </p:sp>
    </p:spTree>
    <p:extLst>
      <p:ext uri="{BB962C8B-B14F-4D97-AF65-F5344CB8AC3E}">
        <p14:creationId xmlns:p14="http://schemas.microsoft.com/office/powerpoint/2010/main" val="49785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Việt</a:t>
            </a:r>
            <a:r>
              <a:rPr lang="en-US" baseline="0" dirty="0" smtClean="0"/>
              <a:t> Nam </a:t>
            </a:r>
            <a:r>
              <a:rPr lang="en-US" baseline="0" dirty="0" err="1" smtClean="0"/>
              <a:t>cũng</a:t>
            </a:r>
            <a:r>
              <a:rPr lang="en-US" baseline="0" dirty="0" smtClean="0"/>
              <a:t> </a:t>
            </a:r>
            <a:r>
              <a:rPr lang="en-US" baseline="0" dirty="0" err="1" smtClean="0"/>
              <a:t>là</a:t>
            </a:r>
            <a:r>
              <a:rPr lang="en-US" baseline="0" dirty="0" smtClean="0"/>
              <a:t> </a:t>
            </a:r>
            <a:r>
              <a:rPr lang="en-US" baseline="0" dirty="0" err="1" smtClean="0"/>
              <a:t>một</a:t>
            </a:r>
            <a:r>
              <a:rPr lang="en-US" baseline="0" dirty="0" smtClean="0"/>
              <a:t> </a:t>
            </a:r>
            <a:r>
              <a:rPr lang="en-US" baseline="0" dirty="0" err="1" smtClean="0"/>
              <a:t>trong</a:t>
            </a:r>
            <a:r>
              <a:rPr lang="en-US" baseline="0" dirty="0" smtClean="0"/>
              <a:t> </a:t>
            </a:r>
            <a:r>
              <a:rPr lang="en-US" baseline="0" dirty="0" err="1" smtClean="0"/>
              <a:t>những</a:t>
            </a:r>
            <a:r>
              <a:rPr lang="en-US" baseline="0" dirty="0" smtClean="0"/>
              <a:t> </a:t>
            </a:r>
            <a:r>
              <a:rPr lang="en-US" baseline="0" dirty="0" err="1" smtClean="0"/>
              <a:t>quốc</a:t>
            </a:r>
            <a:r>
              <a:rPr lang="en-US" baseline="0" dirty="0" smtClean="0"/>
              <a:t> </a:t>
            </a:r>
            <a:r>
              <a:rPr lang="en-US" baseline="0" dirty="0" err="1" smtClean="0"/>
              <a:t>gia</a:t>
            </a:r>
            <a:r>
              <a:rPr lang="en-US" baseline="0" dirty="0" smtClean="0"/>
              <a:t> </a:t>
            </a:r>
            <a:r>
              <a:rPr lang="en-US" baseline="0" dirty="0" err="1" smtClean="0"/>
              <a:t>chịu</a:t>
            </a:r>
            <a:r>
              <a:rPr lang="en-US" baseline="0" dirty="0" smtClean="0"/>
              <a:t> </a:t>
            </a:r>
            <a:r>
              <a:rPr lang="en-US" baseline="0" dirty="0" err="1" smtClean="0"/>
              <a:t>ảnh</a:t>
            </a:r>
            <a:r>
              <a:rPr lang="en-US" baseline="0" dirty="0" smtClean="0"/>
              <a:t> </a:t>
            </a:r>
            <a:r>
              <a:rPr lang="en-US" baseline="0" dirty="0" err="1" smtClean="0"/>
              <a:t>hưởng</a:t>
            </a:r>
            <a:r>
              <a:rPr lang="en-US" baseline="0" dirty="0" smtClean="0"/>
              <a:t> </a:t>
            </a:r>
            <a:r>
              <a:rPr lang="en-US" baseline="0" dirty="0" err="1" smtClean="0"/>
              <a:t>nặng</a:t>
            </a:r>
            <a:r>
              <a:rPr lang="en-US" baseline="0" dirty="0" smtClean="0"/>
              <a:t> </a:t>
            </a:r>
            <a:r>
              <a:rPr lang="en-US" baseline="0" dirty="0" err="1" smtClean="0"/>
              <a:t>nề</a:t>
            </a:r>
            <a:r>
              <a:rPr lang="en-US" baseline="0" dirty="0" smtClean="0"/>
              <a:t> </a:t>
            </a:r>
            <a:r>
              <a:rPr lang="en-US" baseline="0" dirty="0" err="1" smtClean="0"/>
              <a:t>nhất</a:t>
            </a:r>
            <a:r>
              <a:rPr lang="en-US" baseline="0" dirty="0" smtClean="0"/>
              <a:t> do </a:t>
            </a:r>
            <a:r>
              <a:rPr lang="en-US" baseline="0" dirty="0" err="1" smtClean="0"/>
              <a:t>biến</a:t>
            </a:r>
            <a:r>
              <a:rPr lang="en-US" baseline="0" dirty="0" smtClean="0"/>
              <a:t> </a:t>
            </a:r>
            <a:r>
              <a:rPr lang="en-US" baseline="0" dirty="0" err="1" smtClean="0"/>
              <a:t>đổi</a:t>
            </a:r>
            <a:r>
              <a:rPr lang="en-US" baseline="0" dirty="0" smtClean="0"/>
              <a:t> </a:t>
            </a:r>
            <a:r>
              <a:rPr lang="en-US" baseline="0" dirty="0" err="1" smtClean="0"/>
              <a:t>khí</a:t>
            </a:r>
            <a:r>
              <a:rPr lang="en-US" baseline="0" dirty="0" smtClean="0"/>
              <a:t> </a:t>
            </a:r>
            <a:r>
              <a:rPr lang="en-US" baseline="0" dirty="0" err="1" smtClean="0"/>
              <a:t>hậu</a:t>
            </a:r>
            <a:r>
              <a:rPr lang="en-US" baseline="0" dirty="0" smtClean="0"/>
              <a:t> </a:t>
            </a:r>
            <a:r>
              <a:rPr lang="en-US" baseline="0" dirty="0" err="1" smtClean="0"/>
              <a:t>và</a:t>
            </a:r>
            <a:r>
              <a:rPr lang="en-US" baseline="0" dirty="0" smtClean="0"/>
              <a:t> ô </a:t>
            </a:r>
            <a:r>
              <a:rPr lang="en-US" baseline="0" dirty="0" err="1" smtClean="0"/>
              <a:t>nhiễm</a:t>
            </a:r>
            <a:r>
              <a:rPr lang="en-US" baseline="0" dirty="0" smtClean="0"/>
              <a:t> </a:t>
            </a:r>
            <a:r>
              <a:rPr lang="en-US" baseline="0" dirty="0" err="1" smtClean="0"/>
              <a:t>môi</a:t>
            </a:r>
            <a:r>
              <a:rPr lang="en-US" baseline="0" dirty="0" smtClean="0"/>
              <a:t> </a:t>
            </a:r>
            <a:r>
              <a:rPr lang="en-US" baseline="0" dirty="0" err="1" smtClean="0"/>
              <a:t>trương</a:t>
            </a:r>
            <a:r>
              <a:rPr lang="en-US" baseline="0" dirty="0" smtClean="0"/>
              <a:t>.</a:t>
            </a:r>
          </a:p>
          <a:p>
            <a:endParaRPr lang="en-US" baseline="0" dirty="0" smtClean="0"/>
          </a:p>
          <a:p>
            <a:r>
              <a:rPr lang="en-US" baseline="0" dirty="0" err="1" smtClean="0"/>
              <a:t>Như</a:t>
            </a:r>
            <a:r>
              <a:rPr lang="en-US" baseline="0" dirty="0" smtClean="0"/>
              <a:t> </a:t>
            </a:r>
            <a:r>
              <a:rPr lang="en-US" baseline="0" dirty="0" err="1" smtClean="0"/>
              <a:t>các</a:t>
            </a:r>
            <a:r>
              <a:rPr lang="en-US" baseline="0" dirty="0" smtClean="0"/>
              <a:t> </a:t>
            </a:r>
            <a:r>
              <a:rPr lang="en-US" baseline="0" dirty="0" err="1" smtClean="0"/>
              <a:t>anh</a:t>
            </a:r>
            <a:r>
              <a:rPr lang="en-US" baseline="0" dirty="0" smtClean="0"/>
              <a:t>/</a:t>
            </a:r>
            <a:r>
              <a:rPr lang="en-US" baseline="0" dirty="0" err="1" smtClean="0"/>
              <a:t>chị</a:t>
            </a:r>
            <a:r>
              <a:rPr lang="en-US" baseline="0" dirty="0" smtClean="0"/>
              <a:t> </a:t>
            </a:r>
            <a:r>
              <a:rPr lang="en-US" baseline="0" dirty="0" err="1" smtClean="0"/>
              <a:t>đã</a:t>
            </a:r>
            <a:r>
              <a:rPr lang="en-US" baseline="0" dirty="0" smtClean="0"/>
              <a:t> </a:t>
            </a:r>
            <a:r>
              <a:rPr lang="en-US" baseline="0" dirty="0" err="1" smtClean="0"/>
              <a:t>biết</a:t>
            </a:r>
            <a:r>
              <a:rPr lang="en-US" baseline="0" dirty="0" smtClean="0"/>
              <a:t>, </a:t>
            </a:r>
            <a:r>
              <a:rPr lang="en-US" baseline="0" dirty="0" err="1" smtClean="0"/>
              <a:t>hiện</a:t>
            </a:r>
            <a:r>
              <a:rPr lang="en-US" baseline="0" dirty="0" smtClean="0"/>
              <a:t> nay </a:t>
            </a:r>
            <a:r>
              <a:rPr lang="en-US" baseline="0" dirty="0" err="1" smtClean="0"/>
              <a:t>nước</a:t>
            </a:r>
            <a:r>
              <a:rPr lang="en-US" baseline="0" dirty="0" smtClean="0"/>
              <a:t> ta </a:t>
            </a:r>
            <a:r>
              <a:rPr lang="en-US" baseline="0" dirty="0" err="1" smtClean="0"/>
              <a:t>đang</a:t>
            </a:r>
            <a:r>
              <a:rPr lang="en-US" baseline="0" dirty="0" smtClean="0"/>
              <a:t> </a:t>
            </a:r>
            <a:r>
              <a:rPr lang="en-US" baseline="0" dirty="0" err="1" smtClean="0"/>
              <a:t>gặp</a:t>
            </a:r>
            <a:r>
              <a:rPr lang="en-US" baseline="0" dirty="0" smtClean="0"/>
              <a:t> </a:t>
            </a:r>
            <a:r>
              <a:rPr lang="en-US" baseline="0" dirty="0" err="1" smtClean="0"/>
              <a:t>những</a:t>
            </a:r>
            <a:r>
              <a:rPr lang="en-US" baseline="0" dirty="0" smtClean="0"/>
              <a:t> </a:t>
            </a:r>
            <a:r>
              <a:rPr lang="en-US" baseline="0" dirty="0" err="1" smtClean="0"/>
              <a:t>vấn</a:t>
            </a:r>
            <a:r>
              <a:rPr lang="en-US" baseline="0" dirty="0" smtClean="0"/>
              <a:t> </a:t>
            </a:r>
            <a:r>
              <a:rPr lang="en-US" baseline="0" dirty="0" err="1" smtClean="0"/>
              <a:t>đề</a:t>
            </a:r>
            <a:r>
              <a:rPr lang="en-US" baseline="0" dirty="0" smtClean="0"/>
              <a:t> </a:t>
            </a:r>
            <a:r>
              <a:rPr lang="en-US" baseline="0" dirty="0" err="1" smtClean="0"/>
              <a:t>về</a:t>
            </a:r>
            <a:r>
              <a:rPr lang="en-US" baseline="0" dirty="0" smtClean="0"/>
              <a:t> </a:t>
            </a:r>
            <a:r>
              <a:rPr lang="en-US" baseline="0" dirty="0" err="1" smtClean="0"/>
              <a:t>môi</a:t>
            </a:r>
            <a:r>
              <a:rPr lang="en-US" baseline="0" dirty="0" smtClean="0"/>
              <a:t> </a:t>
            </a:r>
            <a:r>
              <a:rPr lang="en-US" baseline="0" dirty="0" err="1" smtClean="0"/>
              <a:t>trường</a:t>
            </a:r>
            <a:r>
              <a:rPr lang="en-US" baseline="0" dirty="0" smtClean="0"/>
              <a:t> </a:t>
            </a:r>
            <a:r>
              <a:rPr lang="en-US" baseline="0" dirty="0" err="1" smtClean="0"/>
              <a:t>như</a:t>
            </a:r>
            <a:r>
              <a:rPr lang="en-US" baseline="0" dirty="0" smtClean="0"/>
              <a:t> ô </a:t>
            </a:r>
            <a:r>
              <a:rPr lang="en-US" baseline="0" dirty="0" err="1" smtClean="0"/>
              <a:t>nhiễm</a:t>
            </a:r>
            <a:r>
              <a:rPr lang="en-US" baseline="0" dirty="0" smtClean="0"/>
              <a:t> </a:t>
            </a:r>
            <a:r>
              <a:rPr lang="en-US" baseline="0" dirty="0" err="1" smtClean="0"/>
              <a:t>không</a:t>
            </a:r>
            <a:r>
              <a:rPr lang="en-US" baseline="0" dirty="0" smtClean="0"/>
              <a:t> </a:t>
            </a:r>
            <a:r>
              <a:rPr lang="en-US" baseline="0" dirty="0" err="1" smtClean="0"/>
              <a:t>khí</a:t>
            </a:r>
            <a:r>
              <a:rPr lang="en-US" baseline="0" dirty="0" smtClean="0"/>
              <a:t>, ô </a:t>
            </a:r>
            <a:r>
              <a:rPr lang="en-US" baseline="0" dirty="0" err="1" smtClean="0"/>
              <a:t>nhiễm</a:t>
            </a:r>
            <a:r>
              <a:rPr lang="en-US" baseline="0" dirty="0" smtClean="0"/>
              <a:t> </a:t>
            </a:r>
            <a:r>
              <a:rPr lang="en-US" baseline="0" dirty="0" err="1" smtClean="0"/>
              <a:t>nguồn</a:t>
            </a:r>
            <a:r>
              <a:rPr lang="en-US" baseline="0" dirty="0" smtClean="0"/>
              <a:t> </a:t>
            </a:r>
            <a:r>
              <a:rPr lang="en-US" baseline="0" dirty="0" err="1" smtClean="0"/>
              <a:t>nước</a:t>
            </a:r>
            <a:r>
              <a:rPr lang="en-US" baseline="0" dirty="0" smtClean="0"/>
              <a:t> </a:t>
            </a:r>
            <a:r>
              <a:rPr lang="en-US" baseline="0" dirty="0" err="1" smtClean="0"/>
              <a:t>và</a:t>
            </a:r>
            <a:r>
              <a:rPr lang="en-US" baseline="0" dirty="0" smtClean="0"/>
              <a:t> </a:t>
            </a:r>
            <a:r>
              <a:rPr lang="en-US" baseline="0" dirty="0" err="1" smtClean="0"/>
              <a:t>vấn</a:t>
            </a:r>
            <a:r>
              <a:rPr lang="en-US" baseline="0" dirty="0" smtClean="0"/>
              <a:t> </a:t>
            </a:r>
            <a:r>
              <a:rPr lang="en-US" baseline="0" dirty="0" err="1" smtClean="0"/>
              <a:t>đề</a:t>
            </a:r>
            <a:r>
              <a:rPr lang="en-US" baseline="0" dirty="0" smtClean="0"/>
              <a:t> </a:t>
            </a:r>
            <a:r>
              <a:rPr lang="en-US" baseline="0" dirty="0" err="1" smtClean="0"/>
              <a:t>về</a:t>
            </a:r>
            <a:r>
              <a:rPr lang="en-US" baseline="0" dirty="0" smtClean="0"/>
              <a:t> </a:t>
            </a:r>
            <a:r>
              <a:rPr lang="en-US" baseline="0" dirty="0" err="1" smtClean="0"/>
              <a:t>rác</a:t>
            </a:r>
            <a:r>
              <a:rPr lang="en-US" baseline="0" dirty="0" smtClean="0"/>
              <a:t> </a:t>
            </a:r>
            <a:r>
              <a:rPr lang="en-US" baseline="0" dirty="0" err="1" smtClean="0"/>
              <a:t>thải</a:t>
            </a:r>
            <a:r>
              <a:rPr lang="en-US" baseline="0" dirty="0" smtClean="0"/>
              <a:t> </a:t>
            </a:r>
            <a:r>
              <a:rPr lang="en-US" baseline="0" dirty="0" err="1" smtClean="0"/>
              <a:t>môi</a:t>
            </a:r>
            <a:r>
              <a:rPr lang="en-US" baseline="0" dirty="0" smtClean="0"/>
              <a:t> </a:t>
            </a:r>
            <a:r>
              <a:rPr lang="en-US" baseline="0" dirty="0" err="1" smtClean="0"/>
              <a:t>trường</a:t>
            </a:r>
            <a:r>
              <a:rPr lang="en-US" baseline="0" dirty="0" smtClean="0"/>
              <a:t>. </a:t>
            </a:r>
            <a:r>
              <a:rPr lang="en-US" baseline="0" dirty="0" err="1" smtClean="0"/>
              <a:t>Lượng</a:t>
            </a:r>
            <a:r>
              <a:rPr lang="en-US" baseline="0" dirty="0" smtClean="0"/>
              <a:t> </a:t>
            </a:r>
            <a:r>
              <a:rPr lang="en-US" baseline="0" dirty="0" err="1" smtClean="0"/>
              <a:t>khí</a:t>
            </a:r>
            <a:r>
              <a:rPr lang="en-US" baseline="0" dirty="0" smtClean="0"/>
              <a:t> </a:t>
            </a:r>
            <a:r>
              <a:rPr lang="en-US" baseline="0" dirty="0" err="1" smtClean="0"/>
              <a:t>thải</a:t>
            </a:r>
            <a:r>
              <a:rPr lang="en-US" baseline="0" dirty="0" smtClean="0"/>
              <a:t> </a:t>
            </a:r>
            <a:r>
              <a:rPr lang="en-US" baseline="0" dirty="0" err="1" smtClean="0"/>
              <a:t>các</a:t>
            </a:r>
            <a:r>
              <a:rPr lang="en-US" baseline="0" dirty="0" smtClean="0"/>
              <a:t> bon </a:t>
            </a:r>
            <a:r>
              <a:rPr lang="en-US" baseline="0" dirty="0" err="1" smtClean="0"/>
              <a:t>được</a:t>
            </a:r>
            <a:r>
              <a:rPr lang="en-US" baseline="0" dirty="0" smtClean="0"/>
              <a:t> </a:t>
            </a:r>
            <a:r>
              <a:rPr lang="en-US" baseline="0" dirty="0" err="1" smtClean="0"/>
              <a:t>dự</a:t>
            </a:r>
            <a:r>
              <a:rPr lang="en-US" baseline="0" dirty="0" smtClean="0"/>
              <a:t> </a:t>
            </a:r>
            <a:r>
              <a:rPr lang="en-US" baseline="0" dirty="0" err="1" smtClean="0"/>
              <a:t>báo</a:t>
            </a:r>
            <a:r>
              <a:rPr lang="en-US" baseline="0" dirty="0" smtClean="0"/>
              <a:t> </a:t>
            </a:r>
            <a:r>
              <a:rPr lang="en-US" baseline="0" dirty="0" err="1" smtClean="0"/>
              <a:t>sẽ</a:t>
            </a:r>
            <a:r>
              <a:rPr lang="en-US" baseline="0" dirty="0" smtClean="0"/>
              <a:t> </a:t>
            </a:r>
            <a:r>
              <a:rPr lang="en-US" baseline="0" dirty="0" err="1" smtClean="0"/>
              <a:t>tăng</a:t>
            </a:r>
            <a:r>
              <a:rPr lang="en-US" baseline="0" dirty="0" smtClean="0"/>
              <a:t> 40% </a:t>
            </a:r>
            <a:r>
              <a:rPr lang="en-US" baseline="0" dirty="0" err="1" smtClean="0"/>
              <a:t>đến</a:t>
            </a:r>
            <a:r>
              <a:rPr lang="en-US" baseline="0" dirty="0" smtClean="0"/>
              <a:t> </a:t>
            </a:r>
            <a:r>
              <a:rPr lang="en-US" baseline="0" dirty="0" err="1" smtClean="0"/>
              <a:t>năm</a:t>
            </a:r>
            <a:r>
              <a:rPr lang="en-US" baseline="0" dirty="0" smtClean="0"/>
              <a:t> 2030 </a:t>
            </a:r>
            <a:r>
              <a:rPr lang="en-US" baseline="0" dirty="0" err="1" smtClean="0"/>
              <a:t>và</a:t>
            </a:r>
            <a:r>
              <a:rPr lang="en-US" baseline="0" dirty="0" smtClean="0"/>
              <a:t> </a:t>
            </a:r>
            <a:r>
              <a:rPr lang="en-US" baseline="0" dirty="0" err="1" smtClean="0"/>
              <a:t>phần</a:t>
            </a:r>
            <a:r>
              <a:rPr lang="en-US" baseline="0" dirty="0" smtClean="0"/>
              <a:t> </a:t>
            </a:r>
            <a:r>
              <a:rPr lang="en-US" baseline="0" dirty="0" err="1" smtClean="0"/>
              <a:t>lớn</a:t>
            </a:r>
            <a:r>
              <a:rPr lang="en-US" baseline="0" dirty="0" smtClean="0"/>
              <a:t> </a:t>
            </a:r>
            <a:r>
              <a:rPr lang="en-US" baseline="0" dirty="0" err="1" smtClean="0"/>
              <a:t>lượng</a:t>
            </a:r>
            <a:r>
              <a:rPr lang="en-US" baseline="0" dirty="0" smtClean="0"/>
              <a:t> </a:t>
            </a:r>
            <a:r>
              <a:rPr lang="en-US" baseline="0" dirty="0" err="1" smtClean="0"/>
              <a:t>các</a:t>
            </a:r>
            <a:r>
              <a:rPr lang="en-US" baseline="0" dirty="0" smtClean="0"/>
              <a:t> bon </a:t>
            </a:r>
            <a:r>
              <a:rPr lang="en-US" baseline="0" dirty="0" err="1" smtClean="0"/>
              <a:t>đến</a:t>
            </a:r>
            <a:r>
              <a:rPr lang="en-US" baseline="0" dirty="0" smtClean="0"/>
              <a:t> </a:t>
            </a:r>
            <a:r>
              <a:rPr lang="en-US" baseline="0" dirty="0" err="1" smtClean="0"/>
              <a:t>từ</a:t>
            </a:r>
            <a:r>
              <a:rPr lang="en-US" baseline="0" dirty="0" smtClean="0"/>
              <a:t> </a:t>
            </a:r>
            <a:r>
              <a:rPr lang="en-US" baseline="0" dirty="0" err="1" smtClean="0"/>
              <a:t>các</a:t>
            </a:r>
            <a:r>
              <a:rPr lang="en-US" baseline="0" dirty="0" smtClean="0"/>
              <a:t> </a:t>
            </a:r>
            <a:r>
              <a:rPr lang="en-US" baseline="0" dirty="0" err="1" smtClean="0"/>
              <a:t>ngành</a:t>
            </a:r>
            <a:r>
              <a:rPr lang="en-US" baseline="0" dirty="0" smtClean="0"/>
              <a:t> </a:t>
            </a:r>
            <a:r>
              <a:rPr lang="en-US" baseline="0" dirty="0" err="1" smtClean="0"/>
              <a:t>công</a:t>
            </a:r>
            <a:r>
              <a:rPr lang="en-US" baseline="0" dirty="0" smtClean="0"/>
              <a:t> </a:t>
            </a:r>
            <a:r>
              <a:rPr lang="en-US" baseline="0" dirty="0" err="1" smtClean="0"/>
              <a:t>nghiệp</a:t>
            </a:r>
            <a:r>
              <a:rPr lang="en-US" baseline="0" dirty="0" smtClean="0"/>
              <a:t>, </a:t>
            </a:r>
            <a:r>
              <a:rPr lang="en-US" baseline="0" dirty="0" err="1" smtClean="0"/>
              <a:t>vận</a:t>
            </a:r>
            <a:r>
              <a:rPr lang="en-US" baseline="0" dirty="0" smtClean="0"/>
              <a:t> </a:t>
            </a:r>
            <a:r>
              <a:rPr lang="en-US" baseline="0" dirty="0" err="1" smtClean="0"/>
              <a:t>chuyển</a:t>
            </a:r>
            <a:r>
              <a:rPr lang="en-US" baseline="0" dirty="0" smtClean="0"/>
              <a:t> </a:t>
            </a:r>
            <a:r>
              <a:rPr lang="en-US" baseline="0" dirty="0" err="1" smtClean="0"/>
              <a:t>và</a:t>
            </a:r>
            <a:r>
              <a:rPr lang="en-US" baseline="0" dirty="0" smtClean="0"/>
              <a:t> </a:t>
            </a:r>
            <a:r>
              <a:rPr lang="en-US" baseline="0" dirty="0" err="1" smtClean="0"/>
              <a:t>năng</a:t>
            </a:r>
            <a:r>
              <a:rPr lang="en-US" baseline="0" dirty="0" smtClean="0"/>
              <a:t> </a:t>
            </a:r>
            <a:r>
              <a:rPr lang="en-US" baseline="0" dirty="0" err="1" smtClean="0"/>
              <a:t>lượng</a:t>
            </a:r>
            <a:r>
              <a:rPr lang="en-US" baseline="0" dirty="0" smtClean="0"/>
              <a:t>.</a:t>
            </a:r>
            <a:endParaRPr lang="en-GB" dirty="0"/>
          </a:p>
        </p:txBody>
      </p:sp>
      <p:sp>
        <p:nvSpPr>
          <p:cNvPr id="4" name="Slide Number Placeholder 3"/>
          <p:cNvSpPr>
            <a:spLocks noGrp="1"/>
          </p:cNvSpPr>
          <p:nvPr>
            <p:ph type="sldNum" sz="quarter" idx="10"/>
          </p:nvPr>
        </p:nvSpPr>
        <p:spPr/>
        <p:txBody>
          <a:bodyPr/>
          <a:lstStyle/>
          <a:p>
            <a:fld id="{26E0AD48-B5AA-4689-B4A2-D3E0DFDF7B42}" type="slidenum">
              <a:rPr lang="en-US" smtClean="0"/>
              <a:pPr/>
              <a:t>5</a:t>
            </a:fld>
            <a:endParaRPr lang="en-US"/>
          </a:p>
        </p:txBody>
      </p:sp>
    </p:spTree>
    <p:extLst>
      <p:ext uri="{BB962C8B-B14F-4D97-AF65-F5344CB8AC3E}">
        <p14:creationId xmlns:p14="http://schemas.microsoft.com/office/powerpoint/2010/main" val="425558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Theo </a:t>
            </a:r>
            <a:r>
              <a:rPr lang="en-US" dirty="0" err="1" smtClean="0"/>
              <a:t>khảo</a:t>
            </a:r>
            <a:r>
              <a:rPr lang="en-US" baseline="0" dirty="0" smtClean="0"/>
              <a:t> </a:t>
            </a:r>
            <a:r>
              <a:rPr lang="en-US" baseline="0" dirty="0" err="1" smtClean="0"/>
              <a:t>sát</a:t>
            </a:r>
            <a:r>
              <a:rPr lang="en-US" baseline="0" dirty="0" smtClean="0"/>
              <a:t> </a:t>
            </a:r>
            <a:r>
              <a:rPr lang="en-US" baseline="0" dirty="0" err="1" smtClean="0"/>
              <a:t>của</a:t>
            </a:r>
            <a:r>
              <a:rPr lang="en-US" baseline="0" dirty="0" smtClean="0"/>
              <a:t> ITC </a:t>
            </a:r>
            <a:r>
              <a:rPr lang="en-US" baseline="0" dirty="0" err="1" smtClean="0"/>
              <a:t>năm</a:t>
            </a:r>
            <a:r>
              <a:rPr lang="en-US" baseline="0" dirty="0" smtClean="0"/>
              <a:t> 2019 </a:t>
            </a:r>
            <a:r>
              <a:rPr lang="en-US" baseline="0" dirty="0" err="1" smtClean="0"/>
              <a:t>tại</a:t>
            </a:r>
            <a:r>
              <a:rPr lang="en-US" baseline="0" dirty="0" smtClean="0"/>
              <a:t> </a:t>
            </a:r>
            <a:r>
              <a:rPr lang="en-US" baseline="0" dirty="0" err="1" smtClean="0"/>
              <a:t>Việt</a:t>
            </a:r>
            <a:r>
              <a:rPr lang="en-US" baseline="0" dirty="0" smtClean="0"/>
              <a:t> Nam, </a:t>
            </a:r>
            <a:r>
              <a:rPr lang="en-US" baseline="0" dirty="0" err="1" smtClean="0"/>
              <a:t>những</a:t>
            </a:r>
            <a:r>
              <a:rPr lang="en-US" baseline="0" dirty="0" smtClean="0"/>
              <a:t> </a:t>
            </a:r>
            <a:r>
              <a:rPr lang="en-US" baseline="0" dirty="0" err="1" smtClean="0"/>
              <a:t>tác</a:t>
            </a:r>
            <a:r>
              <a:rPr lang="en-US" baseline="0" dirty="0" smtClean="0"/>
              <a:t> </a:t>
            </a:r>
            <a:r>
              <a:rPr lang="en-US" baseline="0" dirty="0" err="1" smtClean="0"/>
              <a:t>động</a:t>
            </a:r>
            <a:r>
              <a:rPr lang="en-US" baseline="0" dirty="0" smtClean="0"/>
              <a:t> </a:t>
            </a:r>
            <a:r>
              <a:rPr lang="en-US" baseline="0" dirty="0" err="1" smtClean="0"/>
              <a:t>chính</a:t>
            </a:r>
            <a:r>
              <a:rPr lang="en-US" baseline="0" dirty="0" smtClean="0"/>
              <a:t> </a:t>
            </a:r>
            <a:r>
              <a:rPr lang="en-US" baseline="0" dirty="0" err="1" smtClean="0"/>
              <a:t>của</a:t>
            </a:r>
            <a:r>
              <a:rPr lang="en-US" baseline="0" dirty="0" smtClean="0"/>
              <a:t> </a:t>
            </a:r>
            <a:r>
              <a:rPr lang="en-US" baseline="0" dirty="0" err="1" smtClean="0"/>
              <a:t>biến</a:t>
            </a:r>
            <a:r>
              <a:rPr lang="en-US" baseline="0" dirty="0" smtClean="0"/>
              <a:t> </a:t>
            </a:r>
            <a:r>
              <a:rPr lang="en-US" baseline="0" dirty="0" err="1" smtClean="0"/>
              <a:t>đổi</a:t>
            </a:r>
            <a:r>
              <a:rPr lang="en-US" baseline="0" dirty="0" smtClean="0"/>
              <a:t> </a:t>
            </a:r>
            <a:r>
              <a:rPr lang="en-US" baseline="0" dirty="0" err="1" smtClean="0"/>
              <a:t>khí</a:t>
            </a:r>
            <a:r>
              <a:rPr lang="en-US" baseline="0" dirty="0" smtClean="0"/>
              <a:t> </a:t>
            </a:r>
            <a:r>
              <a:rPr lang="en-US" baseline="0" dirty="0" err="1" smtClean="0"/>
              <a:t>hậu</a:t>
            </a:r>
            <a:r>
              <a:rPr lang="en-US" baseline="0" dirty="0" smtClean="0"/>
              <a:t> </a:t>
            </a:r>
            <a:r>
              <a:rPr lang="en-US" baseline="0" dirty="0" err="1" smtClean="0"/>
              <a:t>đến</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của</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bao</a:t>
            </a:r>
            <a:r>
              <a:rPr lang="en-US" baseline="0" dirty="0" smtClean="0"/>
              <a:t> </a:t>
            </a:r>
            <a:r>
              <a:rPr lang="en-US" baseline="0" dirty="0" err="1" smtClean="0"/>
              <a:t>gồm</a:t>
            </a:r>
            <a:r>
              <a:rPr lang="en-US" baseline="0" dirty="0" smtClean="0"/>
              <a:t> </a:t>
            </a:r>
            <a:r>
              <a:rPr lang="en-US" baseline="0" dirty="0" err="1" smtClean="0"/>
              <a:t>việc</a:t>
            </a:r>
            <a:endParaRPr lang="en-US" baseline="0" dirty="0" smtClean="0"/>
          </a:p>
          <a:p>
            <a:pPr marL="171450" indent="-171450">
              <a:buFontTx/>
              <a:buChar char="-"/>
            </a:pPr>
            <a:r>
              <a:rPr lang="en-US" baseline="0" dirty="0" err="1" smtClean="0"/>
              <a:t>Tăng</a:t>
            </a:r>
            <a:r>
              <a:rPr lang="en-US" baseline="0" dirty="0" smtClean="0"/>
              <a:t> chi </a:t>
            </a:r>
            <a:r>
              <a:rPr lang="en-US" baseline="0" dirty="0" err="1" smtClean="0"/>
              <a:t>phí</a:t>
            </a:r>
            <a:r>
              <a:rPr lang="en-US" baseline="0" dirty="0" smtClean="0"/>
              <a:t> </a:t>
            </a:r>
            <a:r>
              <a:rPr lang="en-US" baseline="0" dirty="0" err="1" smtClean="0"/>
              <a:t>sản</a:t>
            </a:r>
            <a:r>
              <a:rPr lang="en-US" baseline="0" dirty="0" smtClean="0"/>
              <a:t> </a:t>
            </a:r>
            <a:r>
              <a:rPr lang="en-US" baseline="0" dirty="0" err="1" smtClean="0"/>
              <a:t>xuất</a:t>
            </a:r>
            <a:endParaRPr lang="en-US" baseline="0" dirty="0" smtClean="0"/>
          </a:p>
          <a:p>
            <a:pPr marL="171450" indent="-171450">
              <a:buFontTx/>
              <a:buChar char="-"/>
            </a:pPr>
            <a:r>
              <a:rPr lang="en-US" baseline="0" dirty="0" err="1" smtClean="0"/>
              <a:t>Giảm</a:t>
            </a:r>
            <a:r>
              <a:rPr lang="en-US" baseline="0" dirty="0" smtClean="0"/>
              <a:t> </a:t>
            </a:r>
            <a:r>
              <a:rPr lang="en-US" baseline="0" dirty="0" err="1" smtClean="0"/>
              <a:t>năng</a:t>
            </a:r>
            <a:r>
              <a:rPr lang="en-US" baseline="0" dirty="0" smtClean="0"/>
              <a:t> </a:t>
            </a:r>
            <a:r>
              <a:rPr lang="en-US" baseline="0" dirty="0" err="1" smtClean="0"/>
              <a:t>suất</a:t>
            </a:r>
            <a:r>
              <a:rPr lang="en-US" baseline="0" dirty="0" smtClean="0"/>
              <a:t> </a:t>
            </a:r>
            <a:r>
              <a:rPr lang="en-US" baseline="0" dirty="0" err="1" smtClean="0"/>
              <a:t>trong</a:t>
            </a:r>
            <a:r>
              <a:rPr lang="en-US" baseline="0" dirty="0" smtClean="0"/>
              <a:t> </a:t>
            </a:r>
            <a:r>
              <a:rPr lang="en-US" baseline="0" dirty="0" err="1" smtClean="0"/>
              <a:t>nghành</a:t>
            </a:r>
            <a:r>
              <a:rPr lang="en-US" baseline="0" dirty="0" smtClean="0"/>
              <a:t> </a:t>
            </a:r>
            <a:r>
              <a:rPr lang="en-US" baseline="0" dirty="0" err="1" smtClean="0"/>
              <a:t>nông</a:t>
            </a:r>
            <a:r>
              <a:rPr lang="en-US" baseline="0" dirty="0" smtClean="0"/>
              <a:t> </a:t>
            </a:r>
            <a:r>
              <a:rPr lang="en-US" baseline="0" dirty="0" err="1" smtClean="0"/>
              <a:t>nghiệp</a:t>
            </a:r>
            <a:endParaRPr lang="en-US" baseline="0" dirty="0" smtClean="0"/>
          </a:p>
          <a:p>
            <a:pPr marL="171450" indent="-171450">
              <a:buFontTx/>
              <a:buChar char="-"/>
            </a:pPr>
            <a:r>
              <a:rPr lang="en-US" baseline="0" dirty="0" err="1" smtClean="0"/>
              <a:t>Và</a:t>
            </a:r>
            <a:r>
              <a:rPr lang="en-US" baseline="0" dirty="0" smtClean="0"/>
              <a:t> </a:t>
            </a:r>
            <a:r>
              <a:rPr lang="en-US" baseline="0" dirty="0" err="1" smtClean="0"/>
              <a:t>những</a:t>
            </a:r>
            <a:r>
              <a:rPr lang="en-US" baseline="0" dirty="0" smtClean="0"/>
              <a:t> </a:t>
            </a:r>
            <a:r>
              <a:rPr lang="en-US" baseline="0" dirty="0" err="1" smtClean="0"/>
              <a:t>thiệt</a:t>
            </a:r>
            <a:r>
              <a:rPr lang="en-US" baseline="0" dirty="0" smtClean="0"/>
              <a:t> </a:t>
            </a:r>
            <a:r>
              <a:rPr lang="en-US" baseline="0" dirty="0" err="1" smtClean="0"/>
              <a:t>hại</a:t>
            </a:r>
            <a:r>
              <a:rPr lang="en-US" baseline="0" dirty="0" smtClean="0"/>
              <a:t> </a:t>
            </a:r>
            <a:r>
              <a:rPr lang="en-US" baseline="0" dirty="0" err="1" smtClean="0"/>
              <a:t>về</a:t>
            </a:r>
            <a:r>
              <a:rPr lang="en-US" baseline="0" dirty="0" smtClean="0"/>
              <a:t> </a:t>
            </a:r>
            <a:r>
              <a:rPr lang="en-US" baseline="0" dirty="0" err="1" smtClean="0"/>
              <a:t>tài</a:t>
            </a:r>
            <a:r>
              <a:rPr lang="en-US" baseline="0" dirty="0" smtClean="0"/>
              <a:t> </a:t>
            </a:r>
            <a:r>
              <a:rPr lang="en-US" baseline="0" dirty="0" err="1" smtClean="0"/>
              <a:t>sản</a:t>
            </a:r>
            <a:r>
              <a:rPr lang="en-US" baseline="0" dirty="0" smtClean="0"/>
              <a:t> do </a:t>
            </a:r>
            <a:r>
              <a:rPr lang="en-US" baseline="0" dirty="0" err="1" smtClean="0"/>
              <a:t>ảnh</a:t>
            </a:r>
            <a:r>
              <a:rPr lang="en-US" baseline="0" dirty="0" smtClean="0"/>
              <a:t> </a:t>
            </a:r>
            <a:r>
              <a:rPr lang="en-US" baseline="0" dirty="0" err="1" smtClean="0"/>
              <a:t>hưởng</a:t>
            </a:r>
            <a:r>
              <a:rPr lang="en-US" baseline="0" dirty="0" smtClean="0"/>
              <a:t> </a:t>
            </a:r>
            <a:r>
              <a:rPr lang="en-US" baseline="0" dirty="0" err="1" smtClean="0"/>
              <a:t>bởi</a:t>
            </a:r>
            <a:r>
              <a:rPr lang="en-US" baseline="0" dirty="0" smtClean="0"/>
              <a:t> </a:t>
            </a:r>
            <a:r>
              <a:rPr lang="en-US" baseline="0" dirty="0" err="1" smtClean="0"/>
              <a:t>thiên</a:t>
            </a:r>
            <a:r>
              <a:rPr lang="en-US" baseline="0" dirty="0" smtClean="0"/>
              <a:t> tai </a:t>
            </a:r>
            <a:r>
              <a:rPr lang="en-US" baseline="0" dirty="0" err="1" smtClean="0"/>
              <a:t>cũng</a:t>
            </a:r>
            <a:r>
              <a:rPr lang="en-US" baseline="0" dirty="0" smtClean="0"/>
              <a:t> </a:t>
            </a:r>
            <a:r>
              <a:rPr lang="en-US" baseline="0" dirty="0" err="1" smtClean="0"/>
              <a:t>như</a:t>
            </a:r>
            <a:r>
              <a:rPr lang="en-US" baseline="0" dirty="0" smtClean="0"/>
              <a:t> </a:t>
            </a:r>
            <a:r>
              <a:rPr lang="en-US" baseline="0" dirty="0" err="1" smtClean="0"/>
              <a:t>gián</a:t>
            </a:r>
            <a:r>
              <a:rPr lang="en-US" baseline="0" dirty="0" smtClean="0"/>
              <a:t> </a:t>
            </a:r>
            <a:r>
              <a:rPr lang="en-US" baseline="0" dirty="0" err="1" smtClean="0"/>
              <a:t>đoạn</a:t>
            </a:r>
            <a:r>
              <a:rPr lang="en-US" baseline="0" dirty="0" smtClean="0"/>
              <a:t> </a:t>
            </a:r>
            <a:r>
              <a:rPr lang="en-US" baseline="0" dirty="0" err="1" smtClean="0"/>
              <a:t>chuỗi</a:t>
            </a:r>
            <a:r>
              <a:rPr lang="en-US" baseline="0" dirty="0" smtClean="0"/>
              <a:t> </a:t>
            </a:r>
            <a:r>
              <a:rPr lang="en-US" baseline="0" dirty="0" err="1" smtClean="0"/>
              <a:t>cung</a:t>
            </a:r>
            <a:r>
              <a:rPr lang="en-US" baseline="0" dirty="0" smtClean="0"/>
              <a:t> </a:t>
            </a:r>
            <a:r>
              <a:rPr lang="en-US" baseline="0" dirty="0" err="1" smtClean="0"/>
              <a:t>ứng</a:t>
            </a:r>
            <a:endParaRPr lang="en-GB" dirty="0"/>
          </a:p>
        </p:txBody>
      </p:sp>
      <p:sp>
        <p:nvSpPr>
          <p:cNvPr id="4" name="Slide Number Placeholder 3"/>
          <p:cNvSpPr>
            <a:spLocks noGrp="1"/>
          </p:cNvSpPr>
          <p:nvPr>
            <p:ph type="sldNum" sz="quarter" idx="10"/>
          </p:nvPr>
        </p:nvSpPr>
        <p:spPr/>
        <p:txBody>
          <a:bodyPr/>
          <a:lstStyle/>
          <a:p>
            <a:fld id="{26E0AD48-B5AA-4689-B4A2-D3E0DFDF7B42}" type="slidenum">
              <a:rPr lang="en-US" smtClean="0"/>
              <a:pPr/>
              <a:t>6</a:t>
            </a:fld>
            <a:endParaRPr lang="en-US"/>
          </a:p>
        </p:txBody>
      </p:sp>
    </p:spTree>
    <p:extLst>
      <p:ext uri="{BB962C8B-B14F-4D97-AF65-F5344CB8AC3E}">
        <p14:creationId xmlns:p14="http://schemas.microsoft.com/office/powerpoint/2010/main" val="1373675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Do</a:t>
            </a:r>
            <a:r>
              <a:rPr lang="en-US" baseline="0" dirty="0" smtClean="0"/>
              <a:t> </a:t>
            </a:r>
            <a:r>
              <a:rPr lang="en-US" baseline="0" dirty="0" err="1" smtClean="0"/>
              <a:t>vậy</a:t>
            </a:r>
            <a:r>
              <a:rPr lang="en-US" baseline="0" dirty="0" smtClean="0"/>
              <a:t>, </a:t>
            </a:r>
            <a:r>
              <a:rPr lang="en-US" baseline="0" dirty="0" err="1" smtClean="0"/>
              <a:t>việc</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hiệu</a:t>
            </a:r>
            <a:r>
              <a:rPr lang="en-US" baseline="0" dirty="0" smtClean="0"/>
              <a:t> </a:t>
            </a:r>
            <a:r>
              <a:rPr lang="en-US" baseline="0" dirty="0" err="1" smtClean="0"/>
              <a:t>quả</a:t>
            </a:r>
            <a:r>
              <a:rPr lang="en-US" baseline="0" dirty="0" smtClean="0"/>
              <a:t> </a:t>
            </a:r>
            <a:r>
              <a:rPr lang="en-US" baseline="0" dirty="0" err="1" smtClean="0"/>
              <a:t>nguồn</a:t>
            </a:r>
            <a:r>
              <a:rPr lang="en-US" baseline="0" dirty="0" smtClean="0"/>
              <a:t> </a:t>
            </a:r>
            <a:r>
              <a:rPr lang="en-US" baseline="0" dirty="0" err="1" smtClean="0"/>
              <a:t>tài</a:t>
            </a:r>
            <a:r>
              <a:rPr lang="en-US" baseline="0" dirty="0" smtClean="0"/>
              <a:t> </a:t>
            </a:r>
            <a:r>
              <a:rPr lang="en-US" baseline="0" dirty="0" err="1" smtClean="0"/>
              <a:t>nguyên</a:t>
            </a:r>
            <a:r>
              <a:rPr lang="en-US" baseline="0" dirty="0" smtClean="0"/>
              <a:t> </a:t>
            </a:r>
            <a:r>
              <a:rPr lang="en-US" baseline="0" dirty="0" err="1" smtClean="0"/>
              <a:t>và</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tuần</a:t>
            </a:r>
            <a:r>
              <a:rPr lang="en-US" baseline="0" dirty="0" smtClean="0"/>
              <a:t> </a:t>
            </a:r>
            <a:r>
              <a:rPr lang="en-US" baseline="0" dirty="0" err="1" smtClean="0"/>
              <a:t>hoàn</a:t>
            </a:r>
            <a:r>
              <a:rPr lang="en-US" baseline="0" dirty="0" smtClean="0"/>
              <a:t> </a:t>
            </a:r>
            <a:r>
              <a:rPr lang="en-US" baseline="0" dirty="0" err="1" smtClean="0"/>
              <a:t>đang</a:t>
            </a:r>
            <a:r>
              <a:rPr lang="en-US" baseline="0" dirty="0" smtClean="0"/>
              <a:t> </a:t>
            </a:r>
            <a:r>
              <a:rPr lang="en-US" baseline="0" dirty="0" err="1" smtClean="0"/>
              <a:t>trở</a:t>
            </a:r>
            <a:r>
              <a:rPr lang="en-US" baseline="0" dirty="0" smtClean="0"/>
              <a:t> </a:t>
            </a:r>
            <a:r>
              <a:rPr lang="en-US" baseline="0" dirty="0" err="1" smtClean="0"/>
              <a:t>thành</a:t>
            </a:r>
            <a:r>
              <a:rPr lang="en-US" baseline="0" dirty="0" smtClean="0"/>
              <a:t> </a:t>
            </a:r>
            <a:r>
              <a:rPr lang="en-US" baseline="0" dirty="0" err="1" smtClean="0"/>
              <a:t>xu</a:t>
            </a:r>
            <a:r>
              <a:rPr lang="en-US" baseline="0" dirty="0" smtClean="0"/>
              <a:t> </a:t>
            </a:r>
            <a:r>
              <a:rPr lang="en-US" baseline="0" dirty="0" err="1" smtClean="0"/>
              <a:t>hướng</a:t>
            </a:r>
            <a:r>
              <a:rPr lang="en-US" baseline="0" dirty="0" smtClean="0"/>
              <a:t> </a:t>
            </a:r>
            <a:r>
              <a:rPr lang="en-US" baseline="0" dirty="0" err="1" smtClean="0"/>
              <a:t>trên</a:t>
            </a:r>
            <a:r>
              <a:rPr lang="en-US" baseline="0" dirty="0" smtClean="0"/>
              <a:t> </a:t>
            </a:r>
            <a:r>
              <a:rPr lang="en-US" baseline="0" dirty="0" err="1" smtClean="0"/>
              <a:t>thế</a:t>
            </a:r>
            <a:r>
              <a:rPr lang="en-US" baseline="0" dirty="0" smtClean="0"/>
              <a:t> </a:t>
            </a:r>
            <a:r>
              <a:rPr lang="en-US" baseline="0" dirty="0" err="1" smtClean="0"/>
              <a:t>giới</a:t>
            </a:r>
            <a:r>
              <a:rPr lang="en-US" baseline="0" dirty="0" smtClean="0"/>
              <a:t> </a:t>
            </a:r>
            <a:r>
              <a:rPr lang="en-US" baseline="0" dirty="0" err="1" smtClean="0"/>
              <a:t>nhằm</a:t>
            </a:r>
            <a:r>
              <a:rPr lang="en-US" baseline="0" dirty="0" smtClean="0"/>
              <a:t> </a:t>
            </a:r>
            <a:r>
              <a:rPr lang="en-US" baseline="0" dirty="0" err="1" smtClean="0"/>
              <a:t>đối</a:t>
            </a:r>
            <a:r>
              <a:rPr lang="en-US" baseline="0" dirty="0" smtClean="0"/>
              <a:t> </a:t>
            </a:r>
            <a:r>
              <a:rPr lang="en-US" baseline="0" dirty="0" err="1" smtClean="0"/>
              <a:t>phó</a:t>
            </a:r>
            <a:r>
              <a:rPr lang="en-US" baseline="0" dirty="0" smtClean="0"/>
              <a:t> </a:t>
            </a:r>
            <a:r>
              <a:rPr lang="en-US" baseline="0" dirty="0" err="1" smtClean="0"/>
              <a:t>với</a:t>
            </a:r>
            <a:r>
              <a:rPr lang="en-US" baseline="0" dirty="0" smtClean="0"/>
              <a:t> </a:t>
            </a:r>
            <a:r>
              <a:rPr lang="en-US" baseline="0" dirty="0" err="1" smtClean="0"/>
              <a:t>hiểm</a:t>
            </a:r>
            <a:r>
              <a:rPr lang="en-US" baseline="0" dirty="0" smtClean="0"/>
              <a:t> </a:t>
            </a:r>
            <a:r>
              <a:rPr lang="en-US" baseline="0" dirty="0" err="1" smtClean="0"/>
              <a:t>họa</a:t>
            </a:r>
            <a:r>
              <a:rPr lang="en-US" baseline="0" dirty="0" smtClean="0"/>
              <a:t> </a:t>
            </a:r>
            <a:r>
              <a:rPr lang="en-US" baseline="0" dirty="0" err="1" smtClean="0"/>
              <a:t>ngày</a:t>
            </a:r>
            <a:r>
              <a:rPr lang="en-US" baseline="0" dirty="0" smtClean="0"/>
              <a:t> </a:t>
            </a:r>
            <a:r>
              <a:rPr lang="en-US" baseline="0" dirty="0" err="1" smtClean="0"/>
              <a:t>càng</a:t>
            </a:r>
            <a:r>
              <a:rPr lang="en-US" baseline="0" dirty="0" smtClean="0"/>
              <a:t> </a:t>
            </a:r>
            <a:r>
              <a:rPr lang="en-US" baseline="0" dirty="0" err="1" smtClean="0"/>
              <a:t>tăng</a:t>
            </a:r>
            <a:r>
              <a:rPr lang="en-US" baseline="0" dirty="0" smtClean="0"/>
              <a:t> </a:t>
            </a:r>
            <a:r>
              <a:rPr lang="en-US" baseline="0" dirty="0" err="1" smtClean="0"/>
              <a:t>của</a:t>
            </a:r>
            <a:r>
              <a:rPr lang="en-US" baseline="0" dirty="0" smtClean="0"/>
              <a:t> </a:t>
            </a:r>
            <a:r>
              <a:rPr lang="en-US" baseline="0" dirty="0" err="1" smtClean="0"/>
              <a:t>biến</a:t>
            </a:r>
            <a:r>
              <a:rPr lang="en-US" baseline="0" dirty="0" smtClean="0"/>
              <a:t> </a:t>
            </a:r>
            <a:r>
              <a:rPr lang="en-US" baseline="0" dirty="0" err="1" smtClean="0"/>
              <a:t>đổi</a:t>
            </a:r>
            <a:r>
              <a:rPr lang="en-US" baseline="0" dirty="0" smtClean="0"/>
              <a:t> </a:t>
            </a:r>
            <a:r>
              <a:rPr lang="en-US" baseline="0" dirty="0" err="1" smtClean="0"/>
              <a:t>khi</a:t>
            </a:r>
            <a:r>
              <a:rPr lang="en-US" baseline="0" dirty="0" smtClean="0"/>
              <a:t> </a:t>
            </a:r>
            <a:r>
              <a:rPr lang="en-US" baseline="0" dirty="0" err="1" smtClean="0"/>
              <a:t>hậu</a:t>
            </a:r>
            <a:r>
              <a:rPr lang="en-US" baseline="0" dirty="0" smtClean="0"/>
              <a:t>. </a:t>
            </a:r>
            <a:r>
              <a:rPr lang="en-US" baseline="0" dirty="0" err="1" smtClean="0"/>
              <a:t>Vậy</a:t>
            </a:r>
            <a:r>
              <a:rPr lang="en-US" baseline="0" dirty="0" smtClean="0"/>
              <a:t> </a:t>
            </a:r>
            <a:r>
              <a:rPr lang="en-US" baseline="0" dirty="0" err="1" smtClean="0"/>
              <a:t>việc</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hiệu</a:t>
            </a:r>
            <a:r>
              <a:rPr lang="en-US" baseline="0" dirty="0" smtClean="0"/>
              <a:t> </a:t>
            </a:r>
            <a:r>
              <a:rPr lang="en-US" baseline="0" dirty="0" err="1" smtClean="0"/>
              <a:t>quả</a:t>
            </a:r>
            <a:r>
              <a:rPr lang="en-US" baseline="0" dirty="0" smtClean="0"/>
              <a:t> </a:t>
            </a:r>
            <a:r>
              <a:rPr lang="en-US" baseline="0" dirty="0" err="1" smtClean="0"/>
              <a:t>nguồn</a:t>
            </a:r>
            <a:r>
              <a:rPr lang="en-US" baseline="0" dirty="0" smtClean="0"/>
              <a:t> </a:t>
            </a:r>
            <a:r>
              <a:rPr lang="en-US" baseline="0" dirty="0" err="1" smtClean="0"/>
              <a:t>tài</a:t>
            </a:r>
            <a:r>
              <a:rPr lang="en-US" baseline="0" dirty="0" smtClean="0"/>
              <a:t> </a:t>
            </a:r>
            <a:r>
              <a:rPr lang="en-US" baseline="0" dirty="0" err="1" smtClean="0"/>
              <a:t>nguyên</a:t>
            </a:r>
            <a:r>
              <a:rPr lang="en-US" baseline="0" dirty="0" smtClean="0"/>
              <a:t> </a:t>
            </a:r>
            <a:r>
              <a:rPr lang="en-US" baseline="0" dirty="0" err="1" smtClean="0"/>
              <a:t>và</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tuần</a:t>
            </a:r>
            <a:r>
              <a:rPr lang="en-US" baseline="0" dirty="0" smtClean="0"/>
              <a:t> </a:t>
            </a:r>
            <a:r>
              <a:rPr lang="en-US" baseline="0" dirty="0" err="1" smtClean="0"/>
              <a:t>hoàn</a:t>
            </a:r>
            <a:r>
              <a:rPr lang="en-US" baseline="0" dirty="0" smtClean="0"/>
              <a:t> hay </a:t>
            </a:r>
            <a:r>
              <a:rPr lang="en-US" baseline="0" dirty="0" err="1" smtClean="0"/>
              <a:t>theo</a:t>
            </a:r>
            <a:r>
              <a:rPr lang="en-US" baseline="0" dirty="0" smtClean="0"/>
              <a:t> </a:t>
            </a:r>
            <a:r>
              <a:rPr lang="en-US" baseline="0" dirty="0" err="1" smtClean="0"/>
              <a:t>cách</a:t>
            </a:r>
            <a:r>
              <a:rPr lang="en-US" baseline="0" dirty="0" smtClean="0"/>
              <a:t> </a:t>
            </a:r>
            <a:r>
              <a:rPr lang="en-US" baseline="0" dirty="0" err="1" smtClean="0"/>
              <a:t>gọi</a:t>
            </a:r>
            <a:r>
              <a:rPr lang="en-US" baseline="0" dirty="0" smtClean="0"/>
              <a:t> </a:t>
            </a:r>
            <a:r>
              <a:rPr lang="en-US" baseline="0" dirty="0" err="1" smtClean="0"/>
              <a:t>tắt</a:t>
            </a:r>
            <a:r>
              <a:rPr lang="en-US" baseline="0" dirty="0" smtClean="0"/>
              <a:t> </a:t>
            </a:r>
            <a:r>
              <a:rPr lang="en-US" baseline="0" dirty="0" err="1" smtClean="0"/>
              <a:t>trong</a:t>
            </a:r>
            <a:r>
              <a:rPr lang="en-US" baseline="0" dirty="0" smtClean="0"/>
              <a:t> </a:t>
            </a:r>
            <a:r>
              <a:rPr lang="en-US" baseline="0" dirty="0" err="1" smtClean="0"/>
              <a:t>tiếng</a:t>
            </a:r>
            <a:r>
              <a:rPr lang="en-US" baseline="0" dirty="0" smtClean="0"/>
              <a:t> </a:t>
            </a:r>
            <a:r>
              <a:rPr lang="en-US" baseline="0" dirty="0" err="1" smtClean="0"/>
              <a:t>anh</a:t>
            </a:r>
            <a:r>
              <a:rPr lang="en-US" baseline="0" dirty="0" smtClean="0"/>
              <a:t> </a:t>
            </a:r>
            <a:r>
              <a:rPr lang="en-US" baseline="0" dirty="0" err="1" smtClean="0"/>
              <a:t>là</a:t>
            </a:r>
            <a:r>
              <a:rPr lang="en-US" baseline="0" dirty="0" smtClean="0"/>
              <a:t> RECP </a:t>
            </a:r>
            <a:r>
              <a:rPr lang="en-US" baseline="0" dirty="0" err="1" smtClean="0"/>
              <a:t>là</a:t>
            </a:r>
            <a:r>
              <a:rPr lang="en-US" baseline="0" dirty="0" smtClean="0"/>
              <a:t> </a:t>
            </a:r>
            <a:r>
              <a:rPr lang="en-US" baseline="0" dirty="0" err="1" smtClean="0"/>
              <a:t>gì</a:t>
            </a:r>
            <a:r>
              <a:rPr lang="en-US" baseline="0" dirty="0" smtClean="0"/>
              <a:t> </a:t>
            </a:r>
            <a:r>
              <a:rPr lang="en-US" baseline="0" dirty="0" err="1" smtClean="0"/>
              <a:t>và</a:t>
            </a:r>
            <a:r>
              <a:rPr lang="en-US" baseline="0" dirty="0" smtClean="0"/>
              <a:t> RECP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mang</a:t>
            </a:r>
            <a:r>
              <a:rPr lang="en-US" baseline="0" dirty="0" smtClean="0"/>
              <a:t> </a:t>
            </a:r>
            <a:r>
              <a:rPr lang="en-US" baseline="0" dirty="0" err="1" smtClean="0"/>
              <a:t>lại</a:t>
            </a:r>
            <a:r>
              <a:rPr lang="en-US" baseline="0" dirty="0" smtClean="0"/>
              <a:t> </a:t>
            </a:r>
            <a:r>
              <a:rPr lang="en-US" baseline="0" dirty="0" err="1" smtClean="0"/>
              <a:t>lợi</a:t>
            </a:r>
            <a:r>
              <a:rPr lang="en-US" baseline="0" dirty="0" smtClean="0"/>
              <a:t> </a:t>
            </a:r>
            <a:r>
              <a:rPr lang="en-US" baseline="0" dirty="0" err="1" smtClean="0"/>
              <a:t>ích</a:t>
            </a:r>
            <a:r>
              <a:rPr lang="en-US" baseline="0" dirty="0" smtClean="0"/>
              <a:t> </a:t>
            </a:r>
            <a:r>
              <a:rPr lang="en-US" baseline="0" dirty="0" err="1" smtClean="0"/>
              <a:t>gì</a:t>
            </a:r>
            <a:r>
              <a:rPr lang="en-US" baseline="0" dirty="0" smtClean="0"/>
              <a:t> </a:t>
            </a:r>
            <a:r>
              <a:rPr lang="en-US" baseline="0" dirty="0" err="1" smtClean="0"/>
              <a:t>cho</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RECP </a:t>
            </a:r>
            <a:r>
              <a:rPr lang="en-US" baseline="0" dirty="0" err="1" smtClean="0"/>
              <a:t>bao</a:t>
            </a:r>
            <a:r>
              <a:rPr lang="en-US" baseline="0" dirty="0" smtClean="0"/>
              <a:t> </a:t>
            </a:r>
            <a:r>
              <a:rPr lang="en-US" baseline="0" dirty="0" err="1" smtClean="0"/>
              <a:t>gồm</a:t>
            </a:r>
            <a:r>
              <a:rPr lang="en-US" baseline="0" dirty="0" smtClean="0"/>
              <a:t> </a:t>
            </a:r>
            <a:r>
              <a:rPr lang="en-US" baseline="0" dirty="0" err="1" smtClean="0"/>
              <a:t>hai</a:t>
            </a:r>
            <a:r>
              <a:rPr lang="en-US" baseline="0" dirty="0" smtClean="0"/>
              <a:t> </a:t>
            </a:r>
            <a:r>
              <a:rPr lang="en-US" baseline="0" dirty="0" err="1" smtClean="0"/>
              <a:t>thành</a:t>
            </a:r>
            <a:r>
              <a:rPr lang="en-US" baseline="0" dirty="0" smtClean="0"/>
              <a:t> </a:t>
            </a:r>
            <a:r>
              <a:rPr lang="en-US" baseline="0" dirty="0" err="1" smtClean="0"/>
              <a:t>phần</a:t>
            </a:r>
            <a:r>
              <a:rPr lang="en-US" baseline="0" dirty="0" smtClean="0"/>
              <a:t>:</a:t>
            </a:r>
          </a:p>
          <a:p>
            <a:pPr marL="0" lvl="0" indent="0" algn="l" rtl="0">
              <a:spcBef>
                <a:spcPts val="0"/>
              </a:spcBef>
              <a:spcAft>
                <a:spcPts val="0"/>
              </a:spcAft>
              <a:buNone/>
            </a:pPr>
            <a:r>
              <a:rPr lang="en-US" baseline="0" dirty="0" err="1" smtClean="0"/>
              <a:t>Thành</a:t>
            </a:r>
            <a:r>
              <a:rPr lang="en-US" baseline="0" dirty="0" smtClean="0"/>
              <a:t> </a:t>
            </a:r>
            <a:r>
              <a:rPr lang="en-US" baseline="0" dirty="0" err="1" smtClean="0"/>
              <a:t>phần</a:t>
            </a:r>
            <a:r>
              <a:rPr lang="en-US" baseline="0" dirty="0" smtClean="0"/>
              <a:t> </a:t>
            </a:r>
            <a:r>
              <a:rPr lang="en-US" baseline="0" dirty="0" err="1" smtClean="0"/>
              <a:t>thứ</a:t>
            </a:r>
            <a:r>
              <a:rPr lang="en-US" baseline="0" dirty="0" smtClean="0"/>
              <a:t> </a:t>
            </a:r>
            <a:r>
              <a:rPr lang="en-US" baseline="0" dirty="0" err="1" smtClean="0"/>
              <a:t>nhất</a:t>
            </a:r>
            <a:r>
              <a:rPr lang="en-US" baseline="0" dirty="0" smtClean="0"/>
              <a:t> </a:t>
            </a:r>
            <a:r>
              <a:rPr lang="en-US" baseline="0" dirty="0" err="1" smtClean="0"/>
              <a:t>là</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hiệu</a:t>
            </a:r>
            <a:r>
              <a:rPr lang="en-US" baseline="0" dirty="0" smtClean="0"/>
              <a:t> </a:t>
            </a:r>
            <a:r>
              <a:rPr lang="en-US" baseline="0" dirty="0" err="1" smtClean="0"/>
              <a:t>quả</a:t>
            </a:r>
            <a:r>
              <a:rPr lang="en-US" baseline="0" dirty="0" smtClean="0"/>
              <a:t> </a:t>
            </a:r>
            <a:r>
              <a:rPr lang="en-US" baseline="0" dirty="0" err="1" smtClean="0"/>
              <a:t>nguồn</a:t>
            </a:r>
            <a:r>
              <a:rPr lang="en-US" baseline="0" dirty="0" smtClean="0"/>
              <a:t> </a:t>
            </a:r>
            <a:r>
              <a:rPr lang="en-US" baseline="0" dirty="0" err="1" smtClean="0"/>
              <a:t>tài</a:t>
            </a:r>
            <a:r>
              <a:rPr lang="en-US" baseline="0" dirty="0" smtClean="0"/>
              <a:t> </a:t>
            </a:r>
            <a:r>
              <a:rPr lang="en-US" baseline="0" dirty="0" err="1" smtClean="0"/>
              <a:t>nguyên</a:t>
            </a:r>
            <a:r>
              <a:rPr lang="en-US" baseline="0" dirty="0" smtClean="0"/>
              <a:t>. </a:t>
            </a:r>
            <a:r>
              <a:rPr lang="en-US" baseline="0" dirty="0" err="1" smtClean="0"/>
              <a:t>Đó</a:t>
            </a:r>
            <a:r>
              <a:rPr lang="en-US" baseline="0" dirty="0" smtClean="0"/>
              <a:t> </a:t>
            </a:r>
            <a:r>
              <a:rPr lang="en-US" baseline="0" dirty="0" err="1" smtClean="0"/>
              <a:t>chính</a:t>
            </a:r>
            <a:r>
              <a:rPr lang="en-US" baseline="0" dirty="0" smtClean="0"/>
              <a:t> </a:t>
            </a:r>
            <a:r>
              <a:rPr lang="en-US" baseline="0" dirty="0" err="1" smtClean="0"/>
              <a:t>là</a:t>
            </a:r>
            <a:r>
              <a:rPr lang="en-US" baseline="0" dirty="0" smtClean="0"/>
              <a:t> </a:t>
            </a:r>
            <a:r>
              <a:rPr lang="en-US" baseline="0" dirty="0" err="1" smtClean="0"/>
              <a:t>việc</a:t>
            </a:r>
            <a:r>
              <a:rPr lang="en-US" baseline="0" dirty="0" smtClean="0"/>
              <a:t> </a:t>
            </a:r>
            <a:r>
              <a:rPr lang="vi-VN" dirty="0" smtClean="0"/>
              <a:t>là sử dụng nguồn tài nguyên một cách bền vững đồng thời giảm thiểu tác động đến môi trường.</a:t>
            </a:r>
            <a:endParaRPr lang="en-US" dirty="0" smtClean="0"/>
          </a:p>
          <a:p>
            <a:pPr marL="0" lvl="0" indent="0" algn="l" rtl="0">
              <a:spcBef>
                <a:spcPts val="0"/>
              </a:spcBef>
              <a:spcAft>
                <a:spcPts val="0"/>
              </a:spcAft>
              <a:buNone/>
            </a:pPr>
            <a:r>
              <a:rPr lang="en-US" dirty="0" err="1" smtClean="0"/>
              <a:t>Cụ</a:t>
            </a:r>
            <a:r>
              <a:rPr lang="en-US" baseline="0" dirty="0" smtClean="0"/>
              <a:t> </a:t>
            </a:r>
            <a:r>
              <a:rPr lang="en-US" baseline="0" dirty="0" err="1" smtClean="0"/>
              <a:t>thể</a:t>
            </a:r>
            <a:r>
              <a:rPr lang="en-US" baseline="0" dirty="0" smtClean="0"/>
              <a:t> </a:t>
            </a:r>
            <a:r>
              <a:rPr lang="en-US" baseline="0" dirty="0" err="1" smtClean="0"/>
              <a:t>hơn</a:t>
            </a:r>
            <a:r>
              <a:rPr lang="en-US" baseline="0" dirty="0" smtClean="0"/>
              <a:t>, </a:t>
            </a:r>
            <a:r>
              <a:rPr lang="en-US" baseline="0" dirty="0" err="1" smtClean="0"/>
              <a:t>những</a:t>
            </a:r>
            <a:r>
              <a:rPr lang="en-US" baseline="0" dirty="0" smtClean="0"/>
              <a:t> </a:t>
            </a:r>
            <a:r>
              <a:rPr lang="en-US" baseline="0" dirty="0" err="1" smtClean="0"/>
              <a:t>nguồn</a:t>
            </a:r>
            <a:r>
              <a:rPr lang="en-US" baseline="0" dirty="0" smtClean="0"/>
              <a:t> </a:t>
            </a:r>
            <a:r>
              <a:rPr lang="en-US" baseline="0" dirty="0" err="1" smtClean="0"/>
              <a:t>tài</a:t>
            </a:r>
            <a:r>
              <a:rPr lang="en-US" baseline="0" dirty="0" smtClean="0"/>
              <a:t> </a:t>
            </a:r>
            <a:r>
              <a:rPr lang="en-US" baseline="0" dirty="0" err="1" smtClean="0"/>
              <a:t>nguyên</a:t>
            </a:r>
            <a:r>
              <a:rPr lang="en-US" baseline="0" dirty="0" smtClean="0"/>
              <a:t> </a:t>
            </a:r>
            <a:r>
              <a:rPr lang="en-US" baseline="0" dirty="0" err="1" smtClean="0"/>
              <a:t>trong</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bao</a:t>
            </a:r>
            <a:r>
              <a:rPr lang="en-US" baseline="0" dirty="0" smtClean="0"/>
              <a:t> </a:t>
            </a:r>
            <a:r>
              <a:rPr lang="en-US" baseline="0" dirty="0" err="1" smtClean="0"/>
              <a:t>gồm</a:t>
            </a:r>
            <a:r>
              <a:rPr lang="en-US" baseline="0" dirty="0" smtClean="0"/>
              <a:t> </a:t>
            </a:r>
            <a:r>
              <a:rPr lang="en-US" baseline="0" dirty="0" err="1" smtClean="0"/>
              <a:t>Nước</a:t>
            </a:r>
            <a:r>
              <a:rPr lang="en-US" baseline="0" dirty="0" smtClean="0"/>
              <a:t>, </a:t>
            </a:r>
            <a:r>
              <a:rPr lang="en-US" baseline="0" dirty="0" err="1" smtClean="0"/>
              <a:t>Năng</a:t>
            </a:r>
            <a:r>
              <a:rPr lang="en-US" baseline="0" dirty="0" smtClean="0"/>
              <a:t> </a:t>
            </a:r>
            <a:r>
              <a:rPr lang="en-US" baseline="0" dirty="0" err="1" smtClean="0"/>
              <a:t>lượng</a:t>
            </a:r>
            <a:r>
              <a:rPr lang="en-US" baseline="0" dirty="0" smtClean="0"/>
              <a:t>, </a:t>
            </a:r>
            <a:r>
              <a:rPr lang="en-US" baseline="0" dirty="0" err="1" smtClean="0"/>
              <a:t>Rác</a:t>
            </a:r>
            <a:r>
              <a:rPr lang="en-US" baseline="0" dirty="0" smtClean="0"/>
              <a:t> </a:t>
            </a:r>
            <a:r>
              <a:rPr lang="en-US" baseline="0" dirty="0" err="1" smtClean="0"/>
              <a:t>thải</a:t>
            </a:r>
            <a:r>
              <a:rPr lang="en-US" baseline="0" dirty="0" smtClean="0"/>
              <a:t> </a:t>
            </a:r>
            <a:r>
              <a:rPr lang="en-US" baseline="0" dirty="0" err="1" smtClean="0"/>
              <a:t>và</a:t>
            </a:r>
            <a:r>
              <a:rPr lang="en-US" baseline="0" dirty="0" smtClean="0"/>
              <a:t> </a:t>
            </a:r>
            <a:r>
              <a:rPr lang="en-US" baseline="0" dirty="0" err="1" smtClean="0"/>
              <a:t>Hóa</a:t>
            </a:r>
            <a:r>
              <a:rPr lang="en-US" baseline="0" dirty="0" smtClean="0"/>
              <a:t> </a:t>
            </a:r>
            <a:r>
              <a:rPr lang="en-US" baseline="0" dirty="0" err="1" smtClean="0"/>
              <a:t>chất</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thực</a:t>
            </a:r>
            <a:r>
              <a:rPr lang="en-US" baseline="0" dirty="0" smtClean="0"/>
              <a:t> </a:t>
            </a:r>
            <a:r>
              <a:rPr lang="en-US" baseline="0" dirty="0" err="1" smtClean="0"/>
              <a:t>hành</a:t>
            </a:r>
            <a:r>
              <a:rPr lang="en-US" baseline="0" dirty="0" smtClean="0"/>
              <a:t> RECP </a:t>
            </a:r>
            <a:r>
              <a:rPr lang="en-US" baseline="0" dirty="0" err="1" smtClean="0"/>
              <a:t>bằng</a:t>
            </a:r>
            <a:r>
              <a:rPr lang="en-US" baseline="0" dirty="0" smtClean="0"/>
              <a:t> </a:t>
            </a:r>
            <a:r>
              <a:rPr lang="en-US" baseline="0" dirty="0" err="1" smtClean="0"/>
              <a:t>cách</a:t>
            </a:r>
            <a:r>
              <a:rPr lang="en-US" baseline="0" dirty="0" smtClean="0"/>
              <a:t> </a:t>
            </a:r>
            <a:r>
              <a:rPr lang="en-US" baseline="0" dirty="0" err="1" smtClean="0"/>
              <a:t>kiểm</a:t>
            </a:r>
            <a:r>
              <a:rPr lang="en-US" baseline="0" dirty="0" smtClean="0"/>
              <a:t> </a:t>
            </a:r>
            <a:r>
              <a:rPr lang="en-US" baseline="0" dirty="0" err="1" smtClean="0"/>
              <a:t>soát</a:t>
            </a:r>
            <a:r>
              <a:rPr lang="en-US" baseline="0" dirty="0" smtClean="0"/>
              <a:t> </a:t>
            </a:r>
            <a:r>
              <a:rPr lang="en-US" baseline="0" dirty="0" err="1" smtClean="0"/>
              <a:t>kĩ</a:t>
            </a:r>
            <a:r>
              <a:rPr lang="en-US" baseline="0" dirty="0" smtClean="0"/>
              <a:t> </a:t>
            </a:r>
            <a:r>
              <a:rPr lang="en-US" baseline="0" dirty="0" err="1" smtClean="0"/>
              <a:t>lưỡng</a:t>
            </a:r>
            <a:r>
              <a:rPr lang="en-US" baseline="0" dirty="0" smtClean="0"/>
              <a:t> </a:t>
            </a:r>
            <a:r>
              <a:rPr lang="en-US" baseline="0" dirty="0" err="1" smtClean="0"/>
              <a:t>và</a:t>
            </a:r>
            <a:r>
              <a:rPr lang="en-US" baseline="0" dirty="0" smtClean="0"/>
              <a:t> </a:t>
            </a:r>
            <a:r>
              <a:rPr lang="en-US" baseline="0" dirty="0" err="1" smtClean="0"/>
              <a:t>lên</a:t>
            </a:r>
            <a:r>
              <a:rPr lang="en-US" baseline="0" dirty="0" smtClean="0"/>
              <a:t> </a:t>
            </a:r>
            <a:r>
              <a:rPr lang="en-US" baseline="0" dirty="0" err="1" smtClean="0"/>
              <a:t>kế</a:t>
            </a:r>
            <a:r>
              <a:rPr lang="en-US" baseline="0" dirty="0" smtClean="0"/>
              <a:t> </a:t>
            </a:r>
            <a:r>
              <a:rPr lang="en-US" baseline="0" dirty="0" err="1" smtClean="0"/>
              <a:t>hoạch</a:t>
            </a:r>
            <a:r>
              <a:rPr lang="en-US" baseline="0" dirty="0" smtClean="0"/>
              <a:t> </a:t>
            </a:r>
            <a:r>
              <a:rPr lang="en-US" baseline="0" dirty="0" err="1" smtClean="0"/>
              <a:t>cho</a:t>
            </a:r>
            <a:r>
              <a:rPr lang="en-US" baseline="0" dirty="0" smtClean="0"/>
              <a:t> </a:t>
            </a:r>
            <a:r>
              <a:rPr lang="en-US" baseline="0" dirty="0" err="1" smtClean="0"/>
              <a:t>việc</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nguồn</a:t>
            </a:r>
            <a:r>
              <a:rPr lang="en-US" baseline="0" dirty="0" smtClean="0"/>
              <a:t> </a:t>
            </a:r>
            <a:r>
              <a:rPr lang="en-US" baseline="0" dirty="0" err="1" smtClean="0"/>
              <a:t>tài</a:t>
            </a:r>
            <a:r>
              <a:rPr lang="en-US" baseline="0" dirty="0" smtClean="0"/>
              <a:t> </a:t>
            </a:r>
            <a:r>
              <a:rPr lang="en-US" baseline="0" dirty="0" err="1" smtClean="0"/>
              <a:t>nguyên</a:t>
            </a:r>
            <a:r>
              <a:rPr lang="en-US" baseline="0" dirty="0" smtClean="0"/>
              <a:t> </a:t>
            </a:r>
            <a:r>
              <a:rPr lang="en-US" baseline="0" dirty="0" err="1" smtClean="0"/>
              <a:t>một</a:t>
            </a:r>
            <a:r>
              <a:rPr lang="en-US" baseline="0" dirty="0" smtClean="0"/>
              <a:t> </a:t>
            </a:r>
            <a:r>
              <a:rPr lang="en-US" baseline="0" dirty="0" err="1" smtClean="0"/>
              <a:t>cách</a:t>
            </a:r>
            <a:r>
              <a:rPr lang="en-US" baseline="0" dirty="0" smtClean="0"/>
              <a:t> </a:t>
            </a:r>
            <a:r>
              <a:rPr lang="en-US" baseline="0" dirty="0" err="1" smtClean="0"/>
              <a:t>hiệu</a:t>
            </a:r>
            <a:r>
              <a:rPr lang="en-US" baseline="0" dirty="0" smtClean="0"/>
              <a:t> </a:t>
            </a:r>
            <a:r>
              <a:rPr lang="en-US" baseline="0" dirty="0" err="1" smtClean="0"/>
              <a:t>quả</a:t>
            </a:r>
            <a:r>
              <a:rPr lang="en-US" baseline="0" dirty="0" smtClean="0"/>
              <a:t>.</a:t>
            </a:r>
          </a:p>
          <a:p>
            <a:pPr marL="0" lvl="0" indent="0" algn="l" rtl="0">
              <a:spcBef>
                <a:spcPts val="0"/>
              </a:spcBef>
              <a:spcAft>
                <a:spcPts val="0"/>
              </a:spcAft>
              <a:buNone/>
            </a:pPr>
            <a:r>
              <a:rPr lang="en-US" baseline="0" dirty="0" err="1" smtClean="0"/>
              <a:t>Ví</a:t>
            </a:r>
            <a:r>
              <a:rPr lang="en-US" baseline="0" dirty="0" smtClean="0"/>
              <a:t> </a:t>
            </a:r>
            <a:r>
              <a:rPr lang="en-US" baseline="0" dirty="0" err="1" smtClean="0"/>
              <a:t>dụ</a:t>
            </a:r>
            <a:r>
              <a:rPr lang="en-US" baseline="0" dirty="0" smtClean="0"/>
              <a:t> </a:t>
            </a:r>
            <a:r>
              <a:rPr lang="en-US" baseline="0" dirty="0" err="1" smtClean="0"/>
              <a:t>như</a:t>
            </a:r>
            <a:endParaRPr lang="en-US" baseline="0" dirty="0" smtClean="0"/>
          </a:p>
          <a:p>
            <a:pPr marL="171450" lvl="0" indent="-171450" algn="l" rtl="0">
              <a:spcBef>
                <a:spcPts val="0"/>
              </a:spcBef>
              <a:spcAft>
                <a:spcPts val="0"/>
              </a:spcAft>
              <a:buFontTx/>
              <a:buChar char="-"/>
            </a:pPr>
            <a:r>
              <a:rPr lang="en-US" baseline="0" dirty="0" err="1" smtClean="0"/>
              <a:t>Giảm</a:t>
            </a:r>
            <a:r>
              <a:rPr lang="en-US" baseline="0" dirty="0" smtClean="0"/>
              <a:t> </a:t>
            </a:r>
            <a:r>
              <a:rPr lang="en-US" baseline="0" dirty="0" err="1" smtClean="0"/>
              <a:t>tiêu</a:t>
            </a:r>
            <a:r>
              <a:rPr lang="en-US" baseline="0" dirty="0" smtClean="0"/>
              <a:t> </a:t>
            </a:r>
            <a:r>
              <a:rPr lang="en-US" baseline="0" dirty="0" err="1" smtClean="0"/>
              <a:t>thụ</a:t>
            </a:r>
            <a:r>
              <a:rPr lang="en-US" baseline="0" dirty="0" smtClean="0"/>
              <a:t> </a:t>
            </a:r>
            <a:r>
              <a:rPr lang="en-US" baseline="0" dirty="0" err="1" smtClean="0"/>
              <a:t>nước</a:t>
            </a:r>
            <a:r>
              <a:rPr lang="en-US" baseline="0" dirty="0" smtClean="0"/>
              <a:t> </a:t>
            </a:r>
            <a:r>
              <a:rPr lang="en-US" baseline="0" dirty="0" err="1" smtClean="0"/>
              <a:t>trong</a:t>
            </a:r>
            <a:r>
              <a:rPr lang="en-US" baseline="0" dirty="0" smtClean="0"/>
              <a:t> </a:t>
            </a:r>
            <a:r>
              <a:rPr lang="en-US" baseline="0" dirty="0" err="1" smtClean="0"/>
              <a:t>các</a:t>
            </a:r>
            <a:r>
              <a:rPr lang="en-US" baseline="0" dirty="0" smtClean="0"/>
              <a:t> </a:t>
            </a:r>
            <a:r>
              <a:rPr lang="en-US" baseline="0" dirty="0" err="1" smtClean="0"/>
              <a:t>quá</a:t>
            </a:r>
            <a:r>
              <a:rPr lang="en-US" baseline="0" dirty="0" smtClean="0"/>
              <a:t> </a:t>
            </a:r>
            <a:r>
              <a:rPr lang="en-US" baseline="0" dirty="0" err="1" smtClean="0"/>
              <a:t>trình</a:t>
            </a:r>
            <a:r>
              <a:rPr lang="en-US" baseline="0" dirty="0" smtClean="0"/>
              <a:t> </a:t>
            </a:r>
            <a:r>
              <a:rPr lang="en-US" baseline="0" dirty="0" err="1" smtClean="0"/>
              <a:t>công</a:t>
            </a:r>
            <a:r>
              <a:rPr lang="en-US" baseline="0" dirty="0" smtClean="0"/>
              <a:t> </a:t>
            </a:r>
            <a:r>
              <a:rPr lang="en-US" baseline="0" dirty="0" err="1" smtClean="0"/>
              <a:t>nghiệp</a:t>
            </a:r>
            <a:r>
              <a:rPr lang="en-US" baseline="0" dirty="0" smtClean="0"/>
              <a:t>, </a:t>
            </a:r>
            <a:r>
              <a:rPr lang="en-US" baseline="0" dirty="0" err="1" smtClean="0"/>
              <a:t>giảm</a:t>
            </a:r>
            <a:r>
              <a:rPr lang="en-US" baseline="0" dirty="0" smtClean="0"/>
              <a:t> ô </a:t>
            </a:r>
            <a:r>
              <a:rPr lang="en-US" baseline="0" dirty="0" err="1" smtClean="0"/>
              <a:t>nhiễm</a:t>
            </a:r>
            <a:r>
              <a:rPr lang="en-US" baseline="0" dirty="0" smtClean="0"/>
              <a:t> </a:t>
            </a:r>
            <a:r>
              <a:rPr lang="en-US" baseline="0" dirty="0" err="1" smtClean="0"/>
              <a:t>nguồn</a:t>
            </a:r>
            <a:r>
              <a:rPr lang="en-US" baseline="0" dirty="0" smtClean="0"/>
              <a:t> </a:t>
            </a:r>
            <a:r>
              <a:rPr lang="en-US" baseline="0" dirty="0" err="1" smtClean="0"/>
              <a:t>nước</a:t>
            </a:r>
            <a:endParaRPr lang="en-US" baseline="0" dirty="0" smtClean="0"/>
          </a:p>
          <a:p>
            <a:pPr marL="171450" lvl="0" indent="-171450" algn="l" rtl="0">
              <a:spcBef>
                <a:spcPts val="0"/>
              </a:spcBef>
              <a:spcAft>
                <a:spcPts val="0"/>
              </a:spcAft>
              <a:buFontTx/>
              <a:buChar char="-"/>
            </a:pPr>
            <a:r>
              <a:rPr lang="en-US" baseline="0" dirty="0" err="1" smtClean="0"/>
              <a:t>Tối</a:t>
            </a:r>
            <a:r>
              <a:rPr lang="en-US" baseline="0" dirty="0" smtClean="0"/>
              <a:t> </a:t>
            </a:r>
            <a:r>
              <a:rPr lang="en-US" baseline="0" dirty="0" err="1" smtClean="0"/>
              <a:t>ưu</a:t>
            </a:r>
            <a:r>
              <a:rPr lang="en-US" baseline="0" dirty="0" smtClean="0"/>
              <a:t> </a:t>
            </a:r>
            <a:r>
              <a:rPr lang="en-US" baseline="0" dirty="0" err="1" smtClean="0"/>
              <a:t>hóa</a:t>
            </a:r>
            <a:r>
              <a:rPr lang="en-US" baseline="0" dirty="0" smtClean="0"/>
              <a:t> </a:t>
            </a:r>
            <a:r>
              <a:rPr lang="en-US" baseline="0" dirty="0" err="1" smtClean="0"/>
              <a:t>mức</a:t>
            </a:r>
            <a:r>
              <a:rPr lang="en-US" baseline="0" dirty="0" smtClean="0"/>
              <a:t> </a:t>
            </a:r>
            <a:r>
              <a:rPr lang="en-US" baseline="0" dirty="0" err="1" smtClean="0"/>
              <a:t>tiêu</a:t>
            </a:r>
            <a:r>
              <a:rPr lang="en-US" baseline="0" dirty="0" smtClean="0"/>
              <a:t> </a:t>
            </a:r>
            <a:r>
              <a:rPr lang="en-US" baseline="0" dirty="0" err="1" smtClean="0"/>
              <a:t>thụ</a:t>
            </a:r>
            <a:r>
              <a:rPr lang="en-US" baseline="0" dirty="0" smtClean="0"/>
              <a:t> </a:t>
            </a:r>
            <a:r>
              <a:rPr lang="en-US" baseline="0" dirty="0" err="1" smtClean="0"/>
              <a:t>năng</a:t>
            </a:r>
            <a:r>
              <a:rPr lang="en-US" baseline="0" dirty="0" smtClean="0"/>
              <a:t> </a:t>
            </a:r>
            <a:r>
              <a:rPr lang="en-US" baseline="0" dirty="0" err="1" smtClean="0"/>
              <a:t>lượng</a:t>
            </a:r>
            <a:r>
              <a:rPr lang="en-US" baseline="0" dirty="0" smtClean="0"/>
              <a:t>, tang </a:t>
            </a:r>
            <a:r>
              <a:rPr lang="en-US" baseline="0" dirty="0" err="1" smtClean="0"/>
              <a:t>cường</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năng</a:t>
            </a:r>
            <a:r>
              <a:rPr lang="en-US" baseline="0" dirty="0" smtClean="0"/>
              <a:t> </a:t>
            </a:r>
            <a:r>
              <a:rPr lang="en-US" baseline="0" dirty="0" err="1" smtClean="0"/>
              <a:t>lượng</a:t>
            </a:r>
            <a:r>
              <a:rPr lang="en-US" baseline="0" dirty="0" smtClean="0"/>
              <a:t> </a:t>
            </a:r>
            <a:r>
              <a:rPr lang="en-US" baseline="0" dirty="0" err="1" smtClean="0"/>
              <a:t>tái</a:t>
            </a:r>
            <a:r>
              <a:rPr lang="en-US" baseline="0" dirty="0" smtClean="0"/>
              <a:t> </a:t>
            </a:r>
            <a:r>
              <a:rPr lang="en-US" baseline="0" dirty="0" err="1" smtClean="0"/>
              <a:t>tạo</a:t>
            </a:r>
            <a:endParaRPr lang="en-US" baseline="0" dirty="0" smtClean="0"/>
          </a:p>
          <a:p>
            <a:pPr marL="171450" lvl="0" indent="-171450" algn="l" rtl="0">
              <a:spcBef>
                <a:spcPts val="0"/>
              </a:spcBef>
              <a:spcAft>
                <a:spcPts val="0"/>
              </a:spcAft>
              <a:buFontTx/>
              <a:buChar char="-"/>
            </a:pPr>
            <a:r>
              <a:rPr lang="en-US" baseline="0" dirty="0" err="1" smtClean="0"/>
              <a:t>Giảm</a:t>
            </a:r>
            <a:r>
              <a:rPr lang="en-US" baseline="0" dirty="0" smtClean="0"/>
              <a:t> </a:t>
            </a:r>
            <a:r>
              <a:rPr lang="en-US" baseline="0" dirty="0" err="1" smtClean="0"/>
              <a:t>thiểu</a:t>
            </a:r>
            <a:r>
              <a:rPr lang="en-US" baseline="0" dirty="0" smtClean="0"/>
              <a:t>, </a:t>
            </a:r>
            <a:r>
              <a:rPr lang="en-US" baseline="0" dirty="0" err="1" smtClean="0"/>
              <a:t>tái</a:t>
            </a:r>
            <a:r>
              <a:rPr lang="en-US" baseline="0" dirty="0" smtClean="0"/>
              <a:t> </a:t>
            </a:r>
            <a:r>
              <a:rPr lang="en-US" baseline="0" dirty="0" err="1" smtClean="0"/>
              <a:t>chế</a:t>
            </a:r>
            <a:r>
              <a:rPr lang="en-US" baseline="0" dirty="0" smtClean="0"/>
              <a:t>, </a:t>
            </a:r>
            <a:r>
              <a:rPr lang="en-US" baseline="0" dirty="0" err="1" smtClean="0"/>
              <a:t>tái</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rác</a:t>
            </a:r>
            <a:r>
              <a:rPr lang="en-US" baseline="0" dirty="0" smtClean="0"/>
              <a:t> </a:t>
            </a:r>
            <a:r>
              <a:rPr lang="en-US" baseline="0" dirty="0" err="1" smtClean="0"/>
              <a:t>thải</a:t>
            </a:r>
            <a:endParaRPr lang="en-US" baseline="0" dirty="0" smtClean="0"/>
          </a:p>
          <a:p>
            <a:pPr marL="171450" lvl="0" indent="-171450" algn="l" rtl="0">
              <a:spcBef>
                <a:spcPts val="0"/>
              </a:spcBef>
              <a:spcAft>
                <a:spcPts val="0"/>
              </a:spcAft>
              <a:buFontTx/>
              <a:buChar char="-"/>
            </a:pPr>
            <a:r>
              <a:rPr lang="en-US" baseline="0" dirty="0" err="1" smtClean="0"/>
              <a:t>Và</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hóa</a:t>
            </a:r>
            <a:r>
              <a:rPr lang="en-US" baseline="0" dirty="0" smtClean="0"/>
              <a:t> </a:t>
            </a:r>
            <a:r>
              <a:rPr lang="en-US" baseline="0" dirty="0" err="1" smtClean="0"/>
              <a:t>chất</a:t>
            </a:r>
            <a:r>
              <a:rPr lang="en-US" baseline="0" dirty="0" smtClean="0"/>
              <a:t> </a:t>
            </a:r>
            <a:r>
              <a:rPr lang="en-US" baseline="0" dirty="0" err="1" smtClean="0"/>
              <a:t>đúng</a:t>
            </a:r>
            <a:r>
              <a:rPr lang="en-US" baseline="0" dirty="0" smtClean="0"/>
              <a:t> </a:t>
            </a:r>
            <a:r>
              <a:rPr lang="en-US" baseline="0" dirty="0" err="1" smtClean="0"/>
              <a:t>liều</a:t>
            </a:r>
            <a:r>
              <a:rPr lang="en-US" baseline="0" dirty="0" smtClean="0"/>
              <a:t> </a:t>
            </a:r>
            <a:r>
              <a:rPr lang="en-US" baseline="0" dirty="0" err="1" smtClean="0"/>
              <a:t>lượng</a:t>
            </a:r>
            <a:r>
              <a:rPr lang="en-US" baseline="0" dirty="0" smtClean="0"/>
              <a:t> </a:t>
            </a:r>
            <a:r>
              <a:rPr lang="en-US" baseline="0" dirty="0" err="1" smtClean="0"/>
              <a:t>trong</a:t>
            </a:r>
            <a:r>
              <a:rPr lang="en-US" baseline="0" dirty="0" smtClean="0"/>
              <a:t> </a:t>
            </a:r>
            <a:r>
              <a:rPr lang="en-US" baseline="0" dirty="0" err="1" smtClean="0"/>
              <a:t>quá</a:t>
            </a:r>
            <a:r>
              <a:rPr lang="en-US" baseline="0" dirty="0" smtClean="0"/>
              <a:t> </a:t>
            </a:r>
            <a:r>
              <a:rPr lang="en-US" baseline="0" dirty="0" err="1" smtClean="0"/>
              <a:t>trình</a:t>
            </a:r>
            <a:r>
              <a:rPr lang="en-US" baseline="0" dirty="0" smtClean="0"/>
              <a:t> </a:t>
            </a:r>
            <a:r>
              <a:rPr lang="en-US" baseline="0" dirty="0" err="1" smtClean="0"/>
              <a:t>công</a:t>
            </a:r>
            <a:r>
              <a:rPr lang="en-US" baseline="0" dirty="0" smtClean="0"/>
              <a:t> </a:t>
            </a:r>
            <a:r>
              <a:rPr lang="en-US" baseline="0" dirty="0" err="1" smtClean="0"/>
              <a:t>nghiệp</a:t>
            </a:r>
            <a:endParaRPr lang="vi-VN"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err="1" smtClean="0"/>
              <a:t>Việc</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hiệu</a:t>
            </a:r>
            <a:r>
              <a:rPr lang="en-US" baseline="0" dirty="0" smtClean="0"/>
              <a:t> </a:t>
            </a:r>
            <a:r>
              <a:rPr lang="en-US" baseline="0" dirty="0" err="1" smtClean="0"/>
              <a:t>quả</a:t>
            </a:r>
            <a:r>
              <a:rPr lang="en-US" baseline="0" dirty="0" smtClean="0"/>
              <a:t> </a:t>
            </a:r>
            <a:r>
              <a:rPr lang="en-US" baseline="0" dirty="0" err="1" smtClean="0"/>
              <a:t>và</a:t>
            </a:r>
            <a:r>
              <a:rPr lang="en-US" baseline="0" dirty="0" smtClean="0"/>
              <a:t> </a:t>
            </a:r>
            <a:r>
              <a:rPr lang="en-US" baseline="0" dirty="0" err="1" smtClean="0"/>
              <a:t>hợp</a:t>
            </a:r>
            <a:r>
              <a:rPr lang="en-US" baseline="0" dirty="0" smtClean="0"/>
              <a:t> </a:t>
            </a:r>
            <a:r>
              <a:rPr lang="en-US" baseline="0" dirty="0" err="1" smtClean="0"/>
              <a:t>lí</a:t>
            </a:r>
            <a:r>
              <a:rPr lang="en-US" baseline="0" dirty="0" smtClean="0"/>
              <a:t> </a:t>
            </a:r>
            <a:r>
              <a:rPr lang="en-US" baseline="0" dirty="0" err="1" smtClean="0"/>
              <a:t>nguồn</a:t>
            </a:r>
            <a:r>
              <a:rPr lang="en-US" baseline="0" dirty="0" smtClean="0"/>
              <a:t> </a:t>
            </a:r>
            <a:r>
              <a:rPr lang="en-US" baseline="0" dirty="0" err="1" smtClean="0"/>
              <a:t>tài</a:t>
            </a:r>
            <a:r>
              <a:rPr lang="en-US" baseline="0" dirty="0" smtClean="0"/>
              <a:t> </a:t>
            </a:r>
            <a:r>
              <a:rPr lang="en-US" baseline="0" dirty="0" err="1" smtClean="0"/>
              <a:t>nguyên</a:t>
            </a:r>
            <a:r>
              <a:rPr lang="en-US" baseline="0" dirty="0" smtClean="0"/>
              <a:t> </a:t>
            </a:r>
            <a:r>
              <a:rPr lang="en-US" baseline="0" dirty="0" err="1" smtClean="0"/>
              <a:t>sẽ</a:t>
            </a:r>
            <a:r>
              <a:rPr lang="en-US" baseline="0" dirty="0" smtClean="0"/>
              <a:t> </a:t>
            </a:r>
            <a:r>
              <a:rPr lang="en-US" baseline="0" dirty="0" err="1" smtClean="0"/>
              <a:t>giúp</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tinh</a:t>
            </a:r>
            <a:r>
              <a:rPr lang="en-US" baseline="0" dirty="0" smtClean="0"/>
              <a:t> </a:t>
            </a:r>
            <a:r>
              <a:rPr lang="en-US" baseline="0" dirty="0" err="1" smtClean="0"/>
              <a:t>giản</a:t>
            </a:r>
            <a:r>
              <a:rPr lang="en-US" baseline="0" dirty="0" smtClean="0"/>
              <a:t> </a:t>
            </a:r>
            <a:r>
              <a:rPr lang="en-US" baseline="0" dirty="0" err="1" smtClean="0"/>
              <a:t>quy</a:t>
            </a:r>
            <a:r>
              <a:rPr lang="en-US" baseline="0" dirty="0" smtClean="0"/>
              <a:t> </a:t>
            </a:r>
            <a:r>
              <a:rPr lang="en-US" baseline="0" dirty="0" err="1" smtClean="0"/>
              <a:t>trình</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giảm</a:t>
            </a:r>
            <a:r>
              <a:rPr lang="en-US" baseline="0" dirty="0" smtClean="0"/>
              <a:t> </a:t>
            </a:r>
            <a:r>
              <a:rPr lang="en-US" baseline="0" dirty="0" err="1" smtClean="0"/>
              <a:t>thiểu</a:t>
            </a:r>
            <a:r>
              <a:rPr lang="en-US" baseline="0" dirty="0" smtClean="0"/>
              <a:t> chi </a:t>
            </a:r>
            <a:r>
              <a:rPr lang="en-US" baseline="0" dirty="0" err="1" smtClean="0"/>
              <a:t>phí</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và</a:t>
            </a:r>
            <a:r>
              <a:rPr lang="en-US" baseline="0" dirty="0" smtClean="0"/>
              <a:t> </a:t>
            </a:r>
            <a:r>
              <a:rPr lang="en-US" baseline="0" dirty="0" err="1" smtClean="0"/>
              <a:t>từ</a:t>
            </a:r>
            <a:r>
              <a:rPr lang="en-US" baseline="0" dirty="0" smtClean="0"/>
              <a:t> </a:t>
            </a:r>
            <a:r>
              <a:rPr lang="en-US" baseline="0" dirty="0" err="1" smtClean="0"/>
              <a:t>đó</a:t>
            </a:r>
            <a:r>
              <a:rPr lang="en-US" baseline="0" dirty="0" smtClean="0"/>
              <a:t> </a:t>
            </a:r>
            <a:r>
              <a:rPr lang="en-US" baseline="0" dirty="0" err="1" smtClean="0"/>
              <a:t>gia</a:t>
            </a:r>
            <a:r>
              <a:rPr lang="en-US" baseline="0" dirty="0" smtClean="0"/>
              <a:t> </a:t>
            </a:r>
            <a:r>
              <a:rPr lang="en-US" baseline="0" dirty="0" err="1" smtClean="0"/>
              <a:t>tăng</a:t>
            </a:r>
            <a:r>
              <a:rPr lang="en-US" baseline="0" dirty="0" smtClean="0"/>
              <a:t> </a:t>
            </a:r>
            <a:r>
              <a:rPr lang="en-US" baseline="0" dirty="0" err="1" smtClean="0"/>
              <a:t>năng</a:t>
            </a:r>
            <a:r>
              <a:rPr lang="en-US" baseline="0" dirty="0" smtClean="0"/>
              <a:t> </a:t>
            </a:r>
            <a:r>
              <a:rPr lang="en-US" baseline="0" dirty="0" err="1" smtClean="0"/>
              <a:t>lực</a:t>
            </a:r>
            <a:r>
              <a:rPr lang="en-US" baseline="0" dirty="0" smtClean="0"/>
              <a:t> </a:t>
            </a:r>
            <a:r>
              <a:rPr lang="en-US" baseline="0" dirty="0" err="1" smtClean="0"/>
              <a:t>cạnh</a:t>
            </a:r>
            <a:r>
              <a:rPr lang="en-US" baseline="0" dirty="0" smtClean="0"/>
              <a:t> </a:t>
            </a:r>
            <a:r>
              <a:rPr lang="en-US" baseline="0" dirty="0" err="1" smtClean="0"/>
              <a:t>tranh</a:t>
            </a:r>
            <a:r>
              <a:rPr lang="en-US" baseline="0" dirty="0" smtClean="0"/>
              <a:t>.</a:t>
            </a:r>
            <a:endParaRPr dirty="0"/>
          </a:p>
        </p:txBody>
      </p:sp>
      <p:sp>
        <p:nvSpPr>
          <p:cNvPr id="315" name="Google Shape;31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9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Thành</a:t>
            </a:r>
            <a:r>
              <a:rPr lang="en-US" baseline="0" dirty="0" smtClean="0"/>
              <a:t> </a:t>
            </a:r>
            <a:r>
              <a:rPr lang="en-US" baseline="0" dirty="0" err="1" smtClean="0"/>
              <a:t>phần</a:t>
            </a:r>
            <a:r>
              <a:rPr lang="en-US" baseline="0" dirty="0" smtClean="0"/>
              <a:t> </a:t>
            </a:r>
            <a:r>
              <a:rPr lang="en-US" baseline="0" dirty="0" err="1" smtClean="0"/>
              <a:t>thứ</a:t>
            </a:r>
            <a:r>
              <a:rPr lang="en-US" baseline="0" dirty="0" smtClean="0"/>
              <a:t> </a:t>
            </a:r>
            <a:r>
              <a:rPr lang="en-US" baseline="0" dirty="0" err="1" smtClean="0"/>
              <a:t>hai</a:t>
            </a:r>
            <a:r>
              <a:rPr lang="en-US" baseline="0" dirty="0" smtClean="0"/>
              <a:t> </a:t>
            </a:r>
            <a:r>
              <a:rPr lang="en-US" baseline="0" dirty="0" err="1" smtClean="0"/>
              <a:t>của</a:t>
            </a:r>
            <a:r>
              <a:rPr lang="en-US" baseline="0" dirty="0" smtClean="0"/>
              <a:t> RECP </a:t>
            </a:r>
            <a:r>
              <a:rPr lang="en-US" baseline="0" dirty="0" err="1" smtClean="0"/>
              <a:t>là</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tuần</a:t>
            </a:r>
            <a:r>
              <a:rPr lang="en-US" baseline="0" dirty="0" smtClean="0"/>
              <a:t> </a:t>
            </a:r>
            <a:r>
              <a:rPr lang="en-US" baseline="0" dirty="0" err="1" smtClean="0"/>
              <a:t>hoàn</a:t>
            </a:r>
            <a:r>
              <a:rPr lang="en-US" baseline="0" dirty="0" smtClean="0"/>
              <a:t>. </a:t>
            </a:r>
            <a:r>
              <a:rPr lang="en-US" baseline="0" dirty="0" err="1" smtClean="0"/>
              <a:t>Việc</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nguồn</a:t>
            </a:r>
            <a:r>
              <a:rPr lang="en-US" baseline="0" dirty="0" smtClean="0"/>
              <a:t> </a:t>
            </a:r>
            <a:r>
              <a:rPr lang="en-US" baseline="0" dirty="0" err="1" smtClean="0"/>
              <a:t>tài</a:t>
            </a:r>
            <a:r>
              <a:rPr lang="en-US" baseline="0" dirty="0" smtClean="0"/>
              <a:t> </a:t>
            </a:r>
            <a:r>
              <a:rPr lang="en-US" baseline="0" dirty="0" err="1" smtClean="0"/>
              <a:t>nguyên</a:t>
            </a:r>
            <a:r>
              <a:rPr lang="en-US" baseline="0" dirty="0" smtClean="0"/>
              <a:t> </a:t>
            </a:r>
            <a:r>
              <a:rPr lang="en-US" baseline="0" dirty="0" err="1" smtClean="0"/>
              <a:t>hiệu</a:t>
            </a:r>
            <a:r>
              <a:rPr lang="en-US" baseline="0" dirty="0" smtClean="0"/>
              <a:t> </a:t>
            </a:r>
            <a:r>
              <a:rPr lang="en-US" baseline="0" dirty="0" err="1" smtClean="0"/>
              <a:t>quả</a:t>
            </a:r>
            <a:r>
              <a:rPr lang="en-US" baseline="0" dirty="0" smtClean="0"/>
              <a:t> </a:t>
            </a:r>
            <a:r>
              <a:rPr lang="en-US" baseline="0" dirty="0" err="1" smtClean="0"/>
              <a:t>sẽ</a:t>
            </a:r>
            <a:r>
              <a:rPr lang="en-US" baseline="0" dirty="0" smtClean="0"/>
              <a:t> </a:t>
            </a:r>
            <a:r>
              <a:rPr lang="en-US" baseline="0" dirty="0" err="1" smtClean="0"/>
              <a:t>tạo</a:t>
            </a:r>
            <a:r>
              <a:rPr lang="en-US" baseline="0" dirty="0" smtClean="0"/>
              <a:t> </a:t>
            </a:r>
            <a:r>
              <a:rPr lang="en-US" baseline="0" dirty="0" err="1" smtClean="0"/>
              <a:t>tiền</a:t>
            </a:r>
            <a:r>
              <a:rPr lang="en-US" baseline="0" dirty="0" smtClean="0"/>
              <a:t> </a:t>
            </a:r>
            <a:r>
              <a:rPr lang="en-US" baseline="0" dirty="0" err="1" smtClean="0"/>
              <a:t>đề</a:t>
            </a:r>
            <a:r>
              <a:rPr lang="en-US" baseline="0" dirty="0" smtClean="0"/>
              <a:t> </a:t>
            </a:r>
            <a:r>
              <a:rPr lang="en-US" baseline="0" dirty="0" err="1" smtClean="0"/>
              <a:t>tốt</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tuần</a:t>
            </a:r>
            <a:r>
              <a:rPr lang="en-US" baseline="0" dirty="0" smtClean="0"/>
              <a:t> </a:t>
            </a:r>
            <a:r>
              <a:rPr lang="en-US" baseline="0" dirty="0" err="1" smtClean="0"/>
              <a:t>hoàn</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vi-VN" dirty="0" smtClean="0"/>
              <a:t>Sản xuất tuần hoàn là duy trì giá trị sử dụng của sản phẩm càng lâu càng tốt. Thông qua đó sẽ giúp giảm thiểu chất thải và sử dụng nguồn tài nguyên, và khi một sản phẩm hết tuổi thọ, nó sẽ được sử dụng lại để tạo thêm giá trị.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Thông</a:t>
            </a:r>
            <a:r>
              <a:rPr lang="en-US" baseline="0" dirty="0" smtClean="0"/>
              <a:t> qua </a:t>
            </a:r>
            <a:r>
              <a:rPr lang="en-US" baseline="0" dirty="0" err="1" smtClean="0"/>
              <a:t>việc</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tuần</a:t>
            </a:r>
            <a:r>
              <a:rPr lang="en-US" baseline="0" dirty="0" smtClean="0"/>
              <a:t> </a:t>
            </a:r>
            <a:r>
              <a:rPr lang="en-US" baseline="0" dirty="0" err="1" smtClean="0"/>
              <a:t>hoàn</a:t>
            </a:r>
            <a:r>
              <a:rPr lang="en-US" baseline="0" dirty="0" smtClean="0"/>
              <a:t>, </a:t>
            </a:r>
            <a:r>
              <a:rPr lang="en-US" baseline="0" dirty="0" err="1" smtClean="0"/>
              <a:t>vòng</a:t>
            </a:r>
            <a:r>
              <a:rPr lang="en-US" baseline="0" dirty="0" smtClean="0"/>
              <a:t> </a:t>
            </a:r>
            <a:r>
              <a:rPr lang="en-US" baseline="0" dirty="0" err="1" smtClean="0"/>
              <a:t>đời</a:t>
            </a:r>
            <a:r>
              <a:rPr lang="en-US" baseline="0" dirty="0" smtClean="0"/>
              <a:t> </a:t>
            </a:r>
            <a:r>
              <a:rPr lang="en-US" baseline="0" dirty="0" err="1" smtClean="0"/>
              <a:t>của</a:t>
            </a:r>
            <a:r>
              <a:rPr lang="en-US" baseline="0" dirty="0" smtClean="0"/>
              <a:t> </a:t>
            </a:r>
            <a:r>
              <a:rPr lang="en-US" baseline="0" dirty="0" err="1" smtClean="0"/>
              <a:t>sản</a:t>
            </a:r>
            <a:r>
              <a:rPr lang="en-US" baseline="0" dirty="0" smtClean="0"/>
              <a:t> </a:t>
            </a:r>
            <a:r>
              <a:rPr lang="en-US" baseline="0" dirty="0" err="1" smtClean="0"/>
              <a:t>phẩm</a:t>
            </a:r>
            <a:r>
              <a:rPr lang="en-US" baseline="0" dirty="0" smtClean="0"/>
              <a:t> </a:t>
            </a:r>
            <a:r>
              <a:rPr lang="en-US" baseline="0" dirty="0" err="1" smtClean="0"/>
              <a:t>được</a:t>
            </a:r>
            <a:r>
              <a:rPr lang="en-US" baseline="0" dirty="0" smtClean="0"/>
              <a:t> </a:t>
            </a:r>
            <a:r>
              <a:rPr lang="en-US" baseline="0" dirty="0" err="1" smtClean="0"/>
              <a:t>kéo</a:t>
            </a:r>
            <a:r>
              <a:rPr lang="en-US" baseline="0" dirty="0" smtClean="0"/>
              <a:t> </a:t>
            </a:r>
            <a:r>
              <a:rPr lang="en-US" baseline="0" dirty="0" err="1" smtClean="0"/>
              <a:t>dài</a:t>
            </a:r>
            <a:r>
              <a:rPr lang="en-US" baseline="0" dirty="0" smtClean="0"/>
              <a:t> </a:t>
            </a:r>
            <a:r>
              <a:rPr lang="en-US" baseline="0" dirty="0" err="1" smtClean="0"/>
              <a:t>và</a:t>
            </a:r>
            <a:r>
              <a:rPr lang="en-US" baseline="0" dirty="0" smtClean="0"/>
              <a:t> </a:t>
            </a:r>
            <a:r>
              <a:rPr lang="en-US" baseline="0" dirty="0" err="1" smtClean="0"/>
              <a:t>lượng</a:t>
            </a:r>
            <a:r>
              <a:rPr lang="en-US" baseline="0" dirty="0" smtClean="0"/>
              <a:t> </a:t>
            </a:r>
            <a:r>
              <a:rPr lang="en-US" baseline="0" dirty="0" err="1" smtClean="0"/>
              <a:t>rác</a:t>
            </a:r>
            <a:r>
              <a:rPr lang="en-US" baseline="0" dirty="0" smtClean="0"/>
              <a:t> </a:t>
            </a:r>
            <a:r>
              <a:rPr lang="en-US" baseline="0" dirty="0" err="1" smtClean="0"/>
              <a:t>thải</a:t>
            </a:r>
            <a:r>
              <a:rPr lang="en-US" baseline="0" dirty="0" smtClean="0"/>
              <a:t> </a:t>
            </a:r>
            <a:r>
              <a:rPr lang="en-US" baseline="0" dirty="0" err="1" smtClean="0"/>
              <a:t>cũng</a:t>
            </a:r>
            <a:r>
              <a:rPr lang="en-US" baseline="0" dirty="0" smtClean="0"/>
              <a:t> qua </a:t>
            </a:r>
            <a:r>
              <a:rPr lang="en-US" baseline="0" dirty="0" err="1" smtClean="0"/>
              <a:t>đó</a:t>
            </a:r>
            <a:r>
              <a:rPr lang="en-US" baseline="0" dirty="0" smtClean="0"/>
              <a:t> </a:t>
            </a:r>
            <a:r>
              <a:rPr lang="en-US" baseline="0" dirty="0" err="1" smtClean="0"/>
              <a:t>được</a:t>
            </a:r>
            <a:r>
              <a:rPr lang="en-US" baseline="0" dirty="0" smtClean="0"/>
              <a:t> </a:t>
            </a:r>
            <a:r>
              <a:rPr lang="en-US" baseline="0" dirty="0" err="1" smtClean="0"/>
              <a:t>giảm</a:t>
            </a:r>
            <a:r>
              <a:rPr lang="en-US" baseline="0" dirty="0" smtClean="0"/>
              <a:t> </a:t>
            </a:r>
            <a:r>
              <a:rPr lang="en-US" baseline="0" dirty="0" err="1" smtClean="0"/>
              <a:t>đến</a:t>
            </a:r>
            <a:r>
              <a:rPr lang="en-US" baseline="0" dirty="0" smtClean="0"/>
              <a:t> </a:t>
            </a:r>
            <a:r>
              <a:rPr lang="en-US" baseline="0" dirty="0" err="1" smtClean="0"/>
              <a:t>mức</a:t>
            </a:r>
            <a:r>
              <a:rPr lang="en-US" baseline="0" dirty="0" smtClean="0"/>
              <a:t> </a:t>
            </a:r>
            <a:r>
              <a:rPr lang="en-US" baseline="0" dirty="0" err="1" smtClean="0"/>
              <a:t>tối</a:t>
            </a:r>
            <a:r>
              <a:rPr lang="en-US" baseline="0" dirty="0" smtClean="0"/>
              <a:t> </a:t>
            </a:r>
            <a:r>
              <a:rPr lang="en-US" baseline="0" dirty="0" err="1" smtClean="0"/>
              <a:t>thiểu</a:t>
            </a:r>
            <a:r>
              <a:rPr lang="en-US" baseline="0" dirty="0" smtClean="0"/>
              <a:t>.</a:t>
            </a:r>
            <a:endParaRPr lang="vi-VN"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endParaRPr dirty="0"/>
          </a:p>
        </p:txBody>
      </p:sp>
      <p:sp>
        <p:nvSpPr>
          <p:cNvPr id="386" name="Google Shape;38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263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smtClean="0"/>
              <a:t>Khác</a:t>
            </a:r>
            <a:r>
              <a:rPr lang="en-US" baseline="0" dirty="0" smtClean="0"/>
              <a:t> </a:t>
            </a:r>
            <a:r>
              <a:rPr lang="en-US" baseline="0" dirty="0" err="1" smtClean="0"/>
              <a:t>với</a:t>
            </a:r>
            <a:r>
              <a:rPr lang="en-US" baseline="0" dirty="0" smtClean="0"/>
              <a:t> </a:t>
            </a:r>
            <a:r>
              <a:rPr lang="en-US" baseline="0" dirty="0" err="1" smtClean="0"/>
              <a:t>nền</a:t>
            </a:r>
            <a:r>
              <a:rPr lang="en-US" baseline="0" dirty="0" smtClean="0"/>
              <a:t> </a:t>
            </a:r>
            <a:r>
              <a:rPr lang="en-US" baseline="0" dirty="0" err="1" smtClean="0"/>
              <a:t>kinh</a:t>
            </a:r>
            <a:r>
              <a:rPr lang="en-US" baseline="0" dirty="0" smtClean="0"/>
              <a:t> </a:t>
            </a:r>
            <a:r>
              <a:rPr lang="en-US" baseline="0" dirty="0" err="1" smtClean="0"/>
              <a:t>tế</a:t>
            </a:r>
            <a:r>
              <a:rPr lang="en-US" baseline="0" dirty="0" smtClean="0"/>
              <a:t> </a:t>
            </a:r>
            <a:r>
              <a:rPr lang="en-US" baseline="0" dirty="0" err="1" smtClean="0"/>
              <a:t>truyền</a:t>
            </a:r>
            <a:r>
              <a:rPr lang="en-US" baseline="0" dirty="0" smtClean="0"/>
              <a:t> </a:t>
            </a:r>
            <a:r>
              <a:rPr lang="en-US" baseline="0" dirty="0" err="1" smtClean="0"/>
              <a:t>thống</a:t>
            </a:r>
            <a:r>
              <a:rPr lang="en-US" baseline="0" dirty="0" smtClean="0"/>
              <a:t>, </a:t>
            </a:r>
            <a:r>
              <a:rPr lang="en-US" baseline="0" dirty="0" err="1" smtClean="0"/>
              <a:t>nơi</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nguyên</a:t>
            </a:r>
            <a:r>
              <a:rPr lang="en-US" baseline="0" dirty="0" smtClean="0"/>
              <a:t> </a:t>
            </a:r>
            <a:r>
              <a:rPr lang="en-US" baseline="0" dirty="0" err="1" smtClean="0"/>
              <a:t>liệu</a:t>
            </a:r>
            <a:r>
              <a:rPr lang="en-US" baseline="0" dirty="0" smtClean="0"/>
              <a:t> </a:t>
            </a:r>
            <a:r>
              <a:rPr lang="en-US" baseline="0" dirty="0" err="1" smtClean="0"/>
              <a:t>tự</a:t>
            </a:r>
            <a:r>
              <a:rPr lang="en-US" baseline="0" dirty="0" smtClean="0"/>
              <a:t> </a:t>
            </a:r>
            <a:r>
              <a:rPr lang="en-US" baseline="0" dirty="0" err="1" smtClean="0"/>
              <a:t>nhiên</a:t>
            </a:r>
            <a:r>
              <a:rPr lang="en-US" baseline="0" dirty="0" smtClean="0"/>
              <a:t> </a:t>
            </a:r>
            <a:r>
              <a:rPr lang="en-US" baseline="0" dirty="0" err="1" smtClean="0"/>
              <a:t>để</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sản</a:t>
            </a:r>
            <a:r>
              <a:rPr lang="en-US" baseline="0" dirty="0" smtClean="0"/>
              <a:t> </a:t>
            </a:r>
            <a:r>
              <a:rPr lang="en-US" baseline="0" dirty="0" err="1" smtClean="0"/>
              <a:t>phẩm</a:t>
            </a:r>
            <a:r>
              <a:rPr lang="en-US" baseline="0" dirty="0" smtClean="0"/>
              <a:t> </a:t>
            </a:r>
            <a:r>
              <a:rPr lang="en-US" baseline="0" dirty="0" err="1" smtClean="0"/>
              <a:t>và</a:t>
            </a:r>
            <a:r>
              <a:rPr lang="en-US" baseline="0" dirty="0" smtClean="0"/>
              <a:t> </a:t>
            </a:r>
            <a:r>
              <a:rPr lang="en-US" baseline="0" dirty="0" err="1" smtClean="0"/>
              <a:t>thải</a:t>
            </a:r>
            <a:r>
              <a:rPr lang="en-US" baseline="0" dirty="0" smtClean="0"/>
              <a:t> </a:t>
            </a:r>
            <a:r>
              <a:rPr lang="en-US" baseline="0" dirty="0" err="1" smtClean="0"/>
              <a:t>loại</a:t>
            </a:r>
            <a:r>
              <a:rPr lang="en-US" baseline="0" dirty="0" smtClean="0"/>
              <a:t> </a:t>
            </a:r>
            <a:r>
              <a:rPr lang="en-US" baseline="0" dirty="0" err="1" smtClean="0"/>
              <a:t>ra</a:t>
            </a:r>
            <a:r>
              <a:rPr lang="en-US" baseline="0" dirty="0" smtClean="0"/>
              <a:t> </a:t>
            </a:r>
            <a:r>
              <a:rPr lang="en-US" baseline="0" dirty="0" err="1" smtClean="0"/>
              <a:t>ngoài</a:t>
            </a:r>
            <a:r>
              <a:rPr lang="en-US" baseline="0" dirty="0" smtClean="0"/>
              <a:t> </a:t>
            </a:r>
            <a:r>
              <a:rPr lang="en-US" baseline="0" dirty="0" err="1" smtClean="0"/>
              <a:t>môi</a:t>
            </a:r>
            <a:r>
              <a:rPr lang="en-US" baseline="0" dirty="0" smtClean="0"/>
              <a:t> </a:t>
            </a:r>
            <a:r>
              <a:rPr lang="en-US" baseline="0" dirty="0" err="1" smtClean="0"/>
              <a:t>trường</a:t>
            </a:r>
            <a:r>
              <a:rPr lang="en-US" baseline="0" dirty="0" smtClean="0"/>
              <a:t>.</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err="1" smtClean="0"/>
              <a:t>Nên</a:t>
            </a:r>
            <a:r>
              <a:rPr lang="en-US" baseline="0" dirty="0" smtClean="0"/>
              <a:t> </a:t>
            </a:r>
            <a:r>
              <a:rPr lang="en-US" baseline="0" dirty="0" err="1" smtClean="0"/>
              <a:t>kinh</a:t>
            </a:r>
            <a:r>
              <a:rPr lang="en-US" baseline="0" dirty="0" smtClean="0"/>
              <a:t> </a:t>
            </a:r>
            <a:r>
              <a:rPr lang="en-US" baseline="0" dirty="0" err="1" smtClean="0"/>
              <a:t>tế</a:t>
            </a:r>
            <a:r>
              <a:rPr lang="en-US" baseline="0" dirty="0" smtClean="0"/>
              <a:t> </a:t>
            </a:r>
            <a:r>
              <a:rPr lang="en-US" baseline="0" dirty="0" err="1" smtClean="0"/>
              <a:t>tuần</a:t>
            </a:r>
            <a:r>
              <a:rPr lang="en-US" baseline="0" dirty="0" smtClean="0"/>
              <a:t> </a:t>
            </a:r>
            <a:r>
              <a:rPr lang="en-US" baseline="0" dirty="0" err="1" smtClean="0"/>
              <a:t>hoàn</a:t>
            </a:r>
            <a:r>
              <a:rPr lang="en-US" baseline="0" dirty="0" smtClean="0"/>
              <a:t> </a:t>
            </a:r>
            <a:r>
              <a:rPr lang="en-US" baseline="0" dirty="0" err="1" smtClean="0"/>
              <a:t>đi</a:t>
            </a:r>
            <a:r>
              <a:rPr lang="en-US" baseline="0" dirty="0" smtClean="0"/>
              <a:t> </a:t>
            </a:r>
            <a:r>
              <a:rPr lang="en-US" baseline="0" dirty="0" err="1" smtClean="0"/>
              <a:t>theo</a:t>
            </a:r>
            <a:r>
              <a:rPr lang="en-US" baseline="0" dirty="0" smtClean="0"/>
              <a:t> </a:t>
            </a:r>
            <a:r>
              <a:rPr lang="en-US" baseline="0" dirty="0" err="1" smtClean="0"/>
              <a:t>một</a:t>
            </a:r>
            <a:r>
              <a:rPr lang="en-US" baseline="0" dirty="0" smtClean="0"/>
              <a:t> </a:t>
            </a:r>
            <a:r>
              <a:rPr lang="en-US" baseline="0" dirty="0" err="1" smtClean="0"/>
              <a:t>vòng</a:t>
            </a:r>
            <a:r>
              <a:rPr lang="en-US" baseline="0" dirty="0" smtClean="0"/>
              <a:t> </a:t>
            </a:r>
            <a:r>
              <a:rPr lang="en-US" baseline="0" dirty="0" err="1" smtClean="0"/>
              <a:t>tròn</a:t>
            </a:r>
            <a:r>
              <a:rPr lang="en-US" baseline="0" dirty="0" smtClean="0"/>
              <a:t> </a:t>
            </a:r>
            <a:r>
              <a:rPr lang="en-US" baseline="0" dirty="0" err="1" smtClean="0"/>
              <a:t>khép</a:t>
            </a:r>
            <a:r>
              <a:rPr lang="en-US" baseline="0" dirty="0" smtClean="0"/>
              <a:t> </a:t>
            </a:r>
            <a:r>
              <a:rPr lang="en-US" baseline="0" dirty="0" err="1" smtClean="0"/>
              <a:t>kín</a:t>
            </a:r>
            <a:r>
              <a:rPr lang="en-US" baseline="0" dirty="0" smtClean="0"/>
              <a:t> </a:t>
            </a:r>
            <a:r>
              <a:rPr lang="en-US" baseline="0" dirty="0" err="1" smtClean="0"/>
              <a:t>khi</a:t>
            </a:r>
            <a:r>
              <a:rPr lang="en-US" baseline="0" dirty="0" smtClean="0"/>
              <a:t> </a:t>
            </a:r>
            <a:r>
              <a:rPr lang="en-US" baseline="0" dirty="0" err="1" smtClean="0"/>
              <a:t>những</a:t>
            </a:r>
            <a:r>
              <a:rPr lang="en-US" baseline="0" dirty="0" smtClean="0"/>
              <a:t> </a:t>
            </a:r>
            <a:r>
              <a:rPr lang="en-US" baseline="0" dirty="0" err="1" smtClean="0"/>
              <a:t>nguyên</a:t>
            </a:r>
            <a:r>
              <a:rPr lang="en-US" baseline="0" dirty="0" smtClean="0"/>
              <a:t> </a:t>
            </a:r>
            <a:r>
              <a:rPr lang="en-US" baseline="0" dirty="0" err="1" smtClean="0"/>
              <a:t>liệu</a:t>
            </a:r>
            <a:r>
              <a:rPr lang="en-US" baseline="0" dirty="0" smtClean="0"/>
              <a:t> </a:t>
            </a:r>
            <a:r>
              <a:rPr lang="en-US" baseline="0" dirty="0" err="1" smtClean="0"/>
              <a:t>đầu</a:t>
            </a:r>
            <a:r>
              <a:rPr lang="en-US" baseline="0" dirty="0" smtClean="0"/>
              <a:t> </a:t>
            </a:r>
            <a:r>
              <a:rPr lang="en-US" baseline="0" dirty="0" err="1" smtClean="0"/>
              <a:t>vào</a:t>
            </a:r>
            <a:r>
              <a:rPr lang="en-US" baseline="0" dirty="0" smtClean="0"/>
              <a:t> </a:t>
            </a:r>
            <a:r>
              <a:rPr lang="en-US" baseline="0" dirty="0" err="1" smtClean="0"/>
              <a:t>là</a:t>
            </a:r>
            <a:r>
              <a:rPr lang="en-US" baseline="0" dirty="0" smtClean="0"/>
              <a:t> </a:t>
            </a:r>
            <a:r>
              <a:rPr lang="en-US" baseline="0" dirty="0" err="1" smtClean="0"/>
              <a:t>những</a:t>
            </a:r>
            <a:r>
              <a:rPr lang="en-US" baseline="0" dirty="0" smtClean="0"/>
              <a:t> </a:t>
            </a:r>
            <a:r>
              <a:rPr lang="en-US" baseline="0" dirty="0" err="1" smtClean="0"/>
              <a:t>nguyên</a:t>
            </a:r>
            <a:r>
              <a:rPr lang="en-US" baseline="0" dirty="0" smtClean="0"/>
              <a:t> </a:t>
            </a:r>
            <a:r>
              <a:rPr lang="en-US" baseline="0" dirty="0" err="1" smtClean="0"/>
              <a:t>liệu</a:t>
            </a:r>
            <a:r>
              <a:rPr lang="en-US" baseline="0" dirty="0" smtClean="0"/>
              <a:t> </a:t>
            </a:r>
            <a:r>
              <a:rPr lang="en-US" baseline="0" dirty="0" err="1" smtClean="0"/>
              <a:t>tái</a:t>
            </a:r>
            <a:r>
              <a:rPr lang="en-US" baseline="0" dirty="0" smtClean="0"/>
              <a:t> </a:t>
            </a:r>
            <a:r>
              <a:rPr lang="en-US" baseline="0" dirty="0" err="1" smtClean="0"/>
              <a:t>chế</a:t>
            </a:r>
            <a:r>
              <a:rPr lang="en-US" baseline="0" dirty="0" smtClean="0"/>
              <a:t>, </a:t>
            </a:r>
            <a:r>
              <a:rPr lang="en-US" baseline="0" dirty="0" err="1" smtClean="0"/>
              <a:t>được</a:t>
            </a:r>
            <a:r>
              <a:rPr lang="en-US" baseline="0" dirty="0" smtClean="0"/>
              <a:t> </a:t>
            </a:r>
            <a:r>
              <a:rPr lang="en-US" baseline="0" dirty="0" err="1" smtClean="0"/>
              <a:t>tái</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trong</a:t>
            </a:r>
            <a:r>
              <a:rPr lang="en-US" baseline="0" dirty="0" smtClean="0"/>
              <a:t> </a:t>
            </a:r>
            <a:r>
              <a:rPr lang="en-US" baseline="0" dirty="0" err="1" smtClean="0"/>
              <a:t>quá</a:t>
            </a:r>
            <a:r>
              <a:rPr lang="en-US" baseline="0" dirty="0" smtClean="0"/>
              <a:t> </a:t>
            </a:r>
            <a:r>
              <a:rPr lang="en-US" baseline="0" dirty="0" err="1" smtClean="0"/>
              <a:t>trình</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và</a:t>
            </a:r>
            <a:r>
              <a:rPr lang="en-US" baseline="0" dirty="0" smtClean="0"/>
              <a:t> </a:t>
            </a:r>
            <a:r>
              <a:rPr lang="en-US" baseline="0" dirty="0" err="1" smtClean="0"/>
              <a:t>tái</a:t>
            </a:r>
            <a:r>
              <a:rPr lang="en-US" baseline="0" dirty="0" smtClean="0"/>
              <a:t> </a:t>
            </a:r>
            <a:r>
              <a:rPr lang="en-US" baseline="0" dirty="0" err="1" smtClean="0"/>
              <a:t>chế</a:t>
            </a:r>
            <a:r>
              <a:rPr lang="en-US" baseline="0" dirty="0" smtClean="0"/>
              <a:t> </a:t>
            </a:r>
            <a:r>
              <a:rPr lang="en-US" baseline="0" dirty="0" err="1" smtClean="0"/>
              <a:t>lại</a:t>
            </a:r>
            <a:r>
              <a:rPr lang="en-US" baseline="0" dirty="0" smtClean="0"/>
              <a:t> </a:t>
            </a:r>
            <a:r>
              <a:rPr lang="en-US" baseline="0" dirty="0" err="1" smtClean="0"/>
              <a:t>phục</a:t>
            </a:r>
            <a:r>
              <a:rPr lang="en-US" baseline="0" dirty="0" smtClean="0"/>
              <a:t> </a:t>
            </a:r>
            <a:r>
              <a:rPr lang="en-US" baseline="0" dirty="0" err="1" smtClean="0"/>
              <a:t>vụ</a:t>
            </a:r>
            <a:r>
              <a:rPr lang="en-US" baseline="0" dirty="0" smtClean="0"/>
              <a:t> </a:t>
            </a:r>
            <a:r>
              <a:rPr lang="en-US" baseline="0" dirty="0" err="1" smtClean="0"/>
              <a:t>cho</a:t>
            </a:r>
            <a:r>
              <a:rPr lang="en-US" baseline="0" dirty="0" smtClean="0"/>
              <a:t> </a:t>
            </a:r>
            <a:r>
              <a:rPr lang="en-US" baseline="0" dirty="0" err="1" smtClean="0"/>
              <a:t>một</a:t>
            </a:r>
            <a:r>
              <a:rPr lang="en-US" baseline="0" dirty="0" smtClean="0"/>
              <a:t> </a:t>
            </a:r>
            <a:r>
              <a:rPr lang="en-US" baseline="0" dirty="0" err="1" smtClean="0"/>
              <a:t>quy</a:t>
            </a:r>
            <a:r>
              <a:rPr lang="en-US" baseline="0" dirty="0" smtClean="0"/>
              <a:t> </a:t>
            </a:r>
            <a:r>
              <a:rPr lang="en-US" baseline="0" dirty="0" err="1" smtClean="0"/>
              <a:t>trình</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khác</a:t>
            </a:r>
            <a:r>
              <a:rPr lang="en-US" baseline="0" dirty="0" smtClean="0"/>
              <a:t>.</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ITC, </a:t>
            </a:r>
            <a:r>
              <a:rPr lang="en-US" baseline="0" dirty="0" err="1" smtClean="0"/>
              <a:t>cùng</a:t>
            </a:r>
            <a:r>
              <a:rPr lang="en-US" baseline="0" dirty="0" smtClean="0"/>
              <a:t> </a:t>
            </a:r>
            <a:r>
              <a:rPr lang="en-US" baseline="0" dirty="0" err="1" smtClean="0"/>
              <a:t>với</a:t>
            </a:r>
            <a:r>
              <a:rPr lang="en-US" baseline="0" dirty="0" smtClean="0"/>
              <a:t> </a:t>
            </a:r>
            <a:r>
              <a:rPr lang="en-US" baseline="0" dirty="0" err="1" smtClean="0"/>
              <a:t>dự</a:t>
            </a:r>
            <a:r>
              <a:rPr lang="en-US" baseline="0" dirty="0" smtClean="0"/>
              <a:t> </a:t>
            </a:r>
            <a:r>
              <a:rPr lang="en-US" baseline="0" dirty="0" err="1" smtClean="0"/>
              <a:t>án</a:t>
            </a:r>
            <a:r>
              <a:rPr lang="en-US" baseline="0" dirty="0" smtClean="0"/>
              <a:t> </a:t>
            </a:r>
            <a:r>
              <a:rPr lang="en-US" baseline="0" dirty="0" err="1" smtClean="0"/>
              <a:t>Thương</a:t>
            </a:r>
            <a:r>
              <a:rPr lang="en-US" baseline="0" dirty="0" smtClean="0"/>
              <a:t> </a:t>
            </a:r>
            <a:r>
              <a:rPr lang="en-US" baseline="0" dirty="0" err="1" smtClean="0"/>
              <a:t>mại</a:t>
            </a:r>
            <a:r>
              <a:rPr lang="en-US" baseline="0" dirty="0" smtClean="0"/>
              <a:t> </a:t>
            </a:r>
            <a:r>
              <a:rPr lang="en-US" baseline="0" dirty="0" err="1" smtClean="0"/>
              <a:t>vì</a:t>
            </a:r>
            <a:r>
              <a:rPr lang="en-US" baseline="0" dirty="0" smtClean="0"/>
              <a:t> </a:t>
            </a:r>
            <a:r>
              <a:rPr lang="en-US" baseline="0" dirty="0" err="1" smtClean="0"/>
              <a:t>sự</a:t>
            </a:r>
            <a:r>
              <a:rPr lang="en-US" baseline="0" dirty="0" smtClean="0"/>
              <a:t> </a:t>
            </a:r>
            <a:r>
              <a:rPr lang="en-US" baseline="0" dirty="0" err="1" smtClean="0"/>
              <a:t>phát</a:t>
            </a:r>
            <a:r>
              <a:rPr lang="en-US" baseline="0" dirty="0" smtClean="0"/>
              <a:t> </a:t>
            </a:r>
            <a:r>
              <a:rPr lang="en-US" baseline="0" dirty="0" err="1" smtClean="0"/>
              <a:t>triển</a:t>
            </a:r>
            <a:r>
              <a:rPr lang="en-US" baseline="0" dirty="0" smtClean="0"/>
              <a:t> </a:t>
            </a:r>
            <a:r>
              <a:rPr lang="en-US" baseline="0" dirty="0" err="1" smtClean="0"/>
              <a:t>bền</a:t>
            </a:r>
            <a:r>
              <a:rPr lang="en-US" baseline="0" dirty="0" smtClean="0"/>
              <a:t> </a:t>
            </a:r>
            <a:r>
              <a:rPr lang="en-US" baseline="0" dirty="0" err="1" smtClean="0"/>
              <a:t>vững</a:t>
            </a:r>
            <a:r>
              <a:rPr lang="en-US" baseline="0" dirty="0" smtClean="0"/>
              <a:t> </a:t>
            </a:r>
            <a:r>
              <a:rPr lang="en-US" baseline="0" dirty="0" err="1" smtClean="0"/>
              <a:t>tại</a:t>
            </a:r>
            <a:r>
              <a:rPr lang="en-US" baseline="0" dirty="0" smtClean="0"/>
              <a:t> </a:t>
            </a:r>
            <a:r>
              <a:rPr lang="en-US" baseline="0" dirty="0" err="1" smtClean="0"/>
              <a:t>Việt</a:t>
            </a:r>
            <a:r>
              <a:rPr lang="en-US" baseline="0" dirty="0" smtClean="0"/>
              <a:t> Nam </a:t>
            </a:r>
            <a:r>
              <a:rPr lang="en-US" baseline="0" dirty="0" err="1" smtClean="0"/>
              <a:t>ủng</a:t>
            </a:r>
            <a:r>
              <a:rPr lang="en-US" baseline="0" dirty="0" smtClean="0"/>
              <a:t> </a:t>
            </a:r>
            <a:r>
              <a:rPr lang="en-US" baseline="0" dirty="0" err="1" smtClean="0"/>
              <a:t>hộ</a:t>
            </a:r>
            <a:r>
              <a:rPr lang="en-US" baseline="0" dirty="0" smtClean="0"/>
              <a:t> </a:t>
            </a:r>
            <a:r>
              <a:rPr lang="en-US" baseline="0" dirty="0" err="1" smtClean="0"/>
              <a:t>việc</a:t>
            </a:r>
            <a:r>
              <a:rPr lang="en-US" baseline="0" dirty="0" smtClean="0"/>
              <a:t> </a:t>
            </a:r>
            <a:r>
              <a:rPr lang="en-US" baseline="0" dirty="0" err="1" smtClean="0"/>
              <a:t>áp</a:t>
            </a:r>
            <a:r>
              <a:rPr lang="en-US" baseline="0" dirty="0" smtClean="0"/>
              <a:t> </a:t>
            </a:r>
            <a:r>
              <a:rPr lang="en-US" baseline="0" dirty="0" err="1" smtClean="0"/>
              <a:t>dụng</a:t>
            </a:r>
            <a:r>
              <a:rPr lang="en-US" baseline="0" dirty="0" smtClean="0"/>
              <a:t> </a:t>
            </a:r>
            <a:r>
              <a:rPr lang="en-US" baseline="0" dirty="0" err="1" smtClean="0"/>
              <a:t>thực</a:t>
            </a:r>
            <a:r>
              <a:rPr lang="en-US" baseline="0" dirty="0" smtClean="0"/>
              <a:t> </a:t>
            </a:r>
            <a:r>
              <a:rPr lang="en-US" baseline="0" dirty="0" err="1" smtClean="0"/>
              <a:t>hành</a:t>
            </a:r>
            <a:r>
              <a:rPr lang="en-US" baseline="0" dirty="0" smtClean="0"/>
              <a:t> RECP </a:t>
            </a:r>
            <a:r>
              <a:rPr lang="en-US" baseline="0" dirty="0" err="1" smtClean="0"/>
              <a:t>vào</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của</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qua </a:t>
            </a:r>
            <a:r>
              <a:rPr lang="en-US" baseline="0" dirty="0" err="1" smtClean="0"/>
              <a:t>đó</a:t>
            </a:r>
            <a:r>
              <a:rPr lang="en-US" baseline="0" dirty="0" smtClean="0"/>
              <a:t> </a:t>
            </a:r>
            <a:r>
              <a:rPr lang="en-US" baseline="0" dirty="0" err="1" smtClean="0"/>
              <a:t>giúp</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chuyển</a:t>
            </a:r>
            <a:r>
              <a:rPr lang="en-US" baseline="0" dirty="0" smtClean="0"/>
              <a:t> </a:t>
            </a:r>
            <a:r>
              <a:rPr lang="en-US" baseline="0" dirty="0" err="1" smtClean="0"/>
              <a:t>đổi</a:t>
            </a:r>
            <a:r>
              <a:rPr lang="en-US" baseline="0" dirty="0" smtClean="0"/>
              <a:t> </a:t>
            </a:r>
            <a:r>
              <a:rPr lang="en-US" baseline="0" dirty="0" err="1" smtClean="0"/>
              <a:t>từ</a:t>
            </a:r>
            <a:r>
              <a:rPr lang="en-US" baseline="0" dirty="0" smtClean="0"/>
              <a:t> </a:t>
            </a:r>
            <a:r>
              <a:rPr lang="en-US" baseline="0" dirty="0" err="1" smtClean="0"/>
              <a:t>mô</a:t>
            </a:r>
            <a:r>
              <a:rPr lang="en-US" baseline="0" dirty="0" smtClean="0"/>
              <a:t> </a:t>
            </a:r>
            <a:r>
              <a:rPr lang="en-US" baseline="0" dirty="0" err="1" smtClean="0"/>
              <a:t>hình</a:t>
            </a:r>
            <a:r>
              <a:rPr lang="en-US" baseline="0" dirty="0" smtClean="0"/>
              <a:t> </a:t>
            </a:r>
            <a:r>
              <a:rPr lang="en-US" baseline="0" dirty="0" err="1" smtClean="0"/>
              <a:t>kinh</a:t>
            </a:r>
            <a:r>
              <a:rPr lang="en-US" baseline="0" dirty="0" smtClean="0"/>
              <a:t> </a:t>
            </a:r>
            <a:r>
              <a:rPr lang="en-US" baseline="0" dirty="0" err="1" smtClean="0"/>
              <a:t>tế</a:t>
            </a:r>
            <a:r>
              <a:rPr lang="en-US" baseline="0" dirty="0" smtClean="0"/>
              <a:t> </a:t>
            </a:r>
            <a:r>
              <a:rPr lang="en-US" baseline="0" dirty="0" err="1" smtClean="0"/>
              <a:t>truyền</a:t>
            </a:r>
            <a:r>
              <a:rPr lang="en-US" baseline="0" dirty="0" smtClean="0"/>
              <a:t> </a:t>
            </a:r>
            <a:r>
              <a:rPr lang="en-US" baseline="0" dirty="0" err="1" smtClean="0"/>
              <a:t>thống</a:t>
            </a:r>
            <a:r>
              <a:rPr lang="en-US" baseline="0" dirty="0" smtClean="0"/>
              <a:t> sang </a:t>
            </a:r>
            <a:r>
              <a:rPr lang="en-US" baseline="0" dirty="0" err="1" smtClean="0"/>
              <a:t>nền</a:t>
            </a:r>
            <a:r>
              <a:rPr lang="en-US" baseline="0" dirty="0" smtClean="0"/>
              <a:t> </a:t>
            </a:r>
            <a:r>
              <a:rPr lang="en-US" baseline="0" dirty="0" err="1" smtClean="0"/>
              <a:t>kinh</a:t>
            </a:r>
            <a:r>
              <a:rPr lang="en-US" baseline="0" dirty="0" smtClean="0"/>
              <a:t> </a:t>
            </a:r>
            <a:r>
              <a:rPr lang="en-US" baseline="0" dirty="0" err="1" smtClean="0"/>
              <a:t>tế</a:t>
            </a:r>
            <a:r>
              <a:rPr lang="en-US" baseline="0" dirty="0" smtClean="0"/>
              <a:t> </a:t>
            </a:r>
            <a:r>
              <a:rPr lang="en-US" baseline="0" dirty="0" err="1" smtClean="0"/>
              <a:t>tuần</a:t>
            </a:r>
            <a:r>
              <a:rPr lang="en-US" baseline="0" dirty="0" smtClean="0"/>
              <a:t> </a:t>
            </a:r>
            <a:r>
              <a:rPr lang="en-US" baseline="0" dirty="0" err="1" smtClean="0"/>
              <a:t>hoàn</a:t>
            </a:r>
            <a:r>
              <a:rPr lang="en-US" baseline="0" dirty="0" smtClean="0"/>
              <a:t>.</a:t>
            </a:r>
            <a:endParaRPr dirty="0"/>
          </a:p>
        </p:txBody>
      </p:sp>
      <p:sp>
        <p:nvSpPr>
          <p:cNvPr id="396" name="Google Shape;39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6123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a:t>
            </a:r>
            <a:r>
              <a:rPr lang="en-US" dirty="0" err="1" smtClean="0"/>
              <a:t>nguồn</a:t>
            </a:r>
            <a:r>
              <a:rPr lang="en-US" baseline="0" dirty="0" smtClean="0"/>
              <a:t> </a:t>
            </a:r>
            <a:r>
              <a:rPr lang="en-US" baseline="0" dirty="0" err="1" smtClean="0"/>
              <a:t>nguyên</a:t>
            </a:r>
            <a:r>
              <a:rPr lang="en-US" baseline="0" dirty="0" smtClean="0"/>
              <a:t> </a:t>
            </a:r>
            <a:r>
              <a:rPr lang="en-US" baseline="0" dirty="0" err="1" smtClean="0"/>
              <a:t>liệu</a:t>
            </a:r>
            <a:r>
              <a:rPr lang="en-US" baseline="0" dirty="0" smtClean="0"/>
              <a:t> </a:t>
            </a:r>
            <a:r>
              <a:rPr lang="en-US" baseline="0" dirty="0" err="1" smtClean="0"/>
              <a:t>thô</a:t>
            </a:r>
            <a:r>
              <a:rPr lang="en-US" baseline="0" dirty="0" smtClean="0"/>
              <a:t> </a:t>
            </a:r>
            <a:r>
              <a:rPr lang="en-US" baseline="0" dirty="0" err="1" smtClean="0"/>
              <a:t>ngày</a:t>
            </a:r>
            <a:r>
              <a:rPr lang="en-US" baseline="0" dirty="0" smtClean="0"/>
              <a:t> </a:t>
            </a:r>
            <a:r>
              <a:rPr lang="en-US" baseline="0" dirty="0" err="1" smtClean="0"/>
              <a:t>càng</a:t>
            </a:r>
            <a:r>
              <a:rPr lang="en-US" baseline="0" dirty="0" smtClean="0"/>
              <a:t> </a:t>
            </a:r>
            <a:r>
              <a:rPr lang="en-US" baseline="0" dirty="0" err="1" smtClean="0"/>
              <a:t>trở</a:t>
            </a:r>
            <a:r>
              <a:rPr lang="en-US" baseline="0" dirty="0" smtClean="0"/>
              <a:t> </a:t>
            </a:r>
            <a:r>
              <a:rPr lang="en-US" baseline="0" dirty="0" err="1" smtClean="0"/>
              <a:t>nên</a:t>
            </a:r>
            <a:r>
              <a:rPr lang="en-US" baseline="0" dirty="0" smtClean="0"/>
              <a:t> khan </a:t>
            </a:r>
            <a:r>
              <a:rPr lang="en-US" baseline="0" dirty="0" err="1" smtClean="0"/>
              <a:t>hiếm</a:t>
            </a:r>
            <a:r>
              <a:rPr lang="en-US" baseline="0" dirty="0" smtClean="0"/>
              <a:t>, </a:t>
            </a:r>
            <a:r>
              <a:rPr lang="en-US" baseline="0" dirty="0" err="1" smtClean="0"/>
              <a:t>việc</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hiệu</a:t>
            </a:r>
            <a:r>
              <a:rPr lang="en-US" baseline="0" dirty="0" smtClean="0"/>
              <a:t> </a:t>
            </a:r>
            <a:r>
              <a:rPr lang="en-US" baseline="0" dirty="0" err="1" smtClean="0"/>
              <a:t>quả</a:t>
            </a:r>
            <a:r>
              <a:rPr lang="en-US" baseline="0" dirty="0" smtClean="0"/>
              <a:t> </a:t>
            </a:r>
            <a:r>
              <a:rPr lang="en-US" baseline="0" dirty="0" err="1" smtClean="0"/>
              <a:t>nguồn</a:t>
            </a:r>
            <a:r>
              <a:rPr lang="en-US" baseline="0" dirty="0" smtClean="0"/>
              <a:t> </a:t>
            </a:r>
            <a:r>
              <a:rPr lang="en-US" baseline="0" dirty="0" err="1" smtClean="0"/>
              <a:t>tài</a:t>
            </a:r>
            <a:r>
              <a:rPr lang="en-US" baseline="0" dirty="0" smtClean="0"/>
              <a:t> </a:t>
            </a:r>
            <a:r>
              <a:rPr lang="en-US" baseline="0" dirty="0" err="1" smtClean="0"/>
              <a:t>nguyên</a:t>
            </a:r>
            <a:r>
              <a:rPr lang="en-US" baseline="0" dirty="0" smtClean="0"/>
              <a:t> </a:t>
            </a:r>
            <a:r>
              <a:rPr lang="en-US" baseline="0" dirty="0" err="1" smtClean="0"/>
              <a:t>và</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tuần</a:t>
            </a:r>
            <a:r>
              <a:rPr lang="en-US" baseline="0" dirty="0" smtClean="0"/>
              <a:t> </a:t>
            </a:r>
            <a:r>
              <a:rPr lang="en-US" baseline="0" dirty="0" err="1" smtClean="0"/>
              <a:t>hoàn</a:t>
            </a:r>
            <a:r>
              <a:rPr lang="en-US" baseline="0" dirty="0" smtClean="0"/>
              <a:t> hay RECP </a:t>
            </a:r>
            <a:r>
              <a:rPr lang="en-US" baseline="0" dirty="0" err="1" smtClean="0"/>
              <a:t>đang</a:t>
            </a:r>
            <a:r>
              <a:rPr lang="en-US" baseline="0" dirty="0" smtClean="0"/>
              <a:t> </a:t>
            </a:r>
            <a:r>
              <a:rPr lang="en-US" baseline="0" dirty="0" err="1" smtClean="0"/>
              <a:t>trở</a:t>
            </a:r>
            <a:r>
              <a:rPr lang="en-US" baseline="0" dirty="0" smtClean="0"/>
              <a:t> </a:t>
            </a:r>
            <a:r>
              <a:rPr lang="en-US" baseline="0" dirty="0" err="1" smtClean="0"/>
              <a:t>thành</a:t>
            </a:r>
            <a:r>
              <a:rPr lang="en-US" baseline="0" dirty="0" smtClean="0"/>
              <a:t> </a:t>
            </a:r>
            <a:r>
              <a:rPr lang="en-US" baseline="0" dirty="0" err="1" smtClean="0"/>
              <a:t>xu</a:t>
            </a:r>
            <a:r>
              <a:rPr lang="en-US" baseline="0" dirty="0" smtClean="0"/>
              <a:t> </a:t>
            </a:r>
            <a:r>
              <a:rPr lang="en-US" baseline="0" dirty="0" err="1" smtClean="0"/>
              <a:t>hướng</a:t>
            </a:r>
            <a:r>
              <a:rPr lang="en-US" baseline="0" dirty="0" smtClean="0"/>
              <a:t> do </a:t>
            </a:r>
            <a:r>
              <a:rPr lang="en-US" baseline="0" dirty="0" err="1" smtClean="0"/>
              <a:t>các</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nhận</a:t>
            </a:r>
            <a:r>
              <a:rPr lang="en-US" baseline="0" dirty="0" smtClean="0"/>
              <a:t> </a:t>
            </a:r>
            <a:r>
              <a:rPr lang="en-US" baseline="0" dirty="0" err="1" smtClean="0"/>
              <a:t>thấy</a:t>
            </a:r>
            <a:r>
              <a:rPr lang="en-US" baseline="0" dirty="0" smtClean="0"/>
              <a:t> </a:t>
            </a:r>
            <a:r>
              <a:rPr lang="en-US" baseline="0" dirty="0" err="1" smtClean="0"/>
              <a:t>lợi</a:t>
            </a:r>
            <a:r>
              <a:rPr lang="en-US" baseline="0" dirty="0" smtClean="0"/>
              <a:t> </a:t>
            </a:r>
            <a:r>
              <a:rPr lang="en-US" baseline="0" dirty="0" err="1" smtClean="0"/>
              <a:t>ích</a:t>
            </a:r>
            <a:r>
              <a:rPr lang="en-US" baseline="0" dirty="0" smtClean="0"/>
              <a:t> do </a:t>
            </a:r>
            <a:r>
              <a:rPr lang="en-US" baseline="0" dirty="0" err="1" smtClean="0"/>
              <a:t>giảm</a:t>
            </a:r>
            <a:r>
              <a:rPr lang="en-US" baseline="0" dirty="0" smtClean="0"/>
              <a:t> chi </a:t>
            </a:r>
            <a:r>
              <a:rPr lang="en-US" baseline="0" dirty="0" err="1" smtClean="0"/>
              <a:t>phí</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a:t>
            </a:r>
          </a:p>
          <a:p>
            <a:endParaRPr lang="en-US" baseline="0" dirty="0" smtClean="0"/>
          </a:p>
          <a:p>
            <a:r>
              <a:rPr lang="en-US" baseline="0" dirty="0" smtClean="0"/>
              <a:t>RECP </a:t>
            </a:r>
            <a:r>
              <a:rPr lang="en-US" baseline="0" dirty="0" err="1" smtClean="0"/>
              <a:t>còn</a:t>
            </a:r>
            <a:r>
              <a:rPr lang="en-US" baseline="0" dirty="0" smtClean="0"/>
              <a:t> </a:t>
            </a:r>
            <a:r>
              <a:rPr lang="en-US" baseline="0" dirty="0" err="1" smtClean="0"/>
              <a:t>giúp</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tăng</a:t>
            </a:r>
            <a:r>
              <a:rPr lang="en-US" baseline="0" dirty="0" smtClean="0"/>
              <a:t> </a:t>
            </a:r>
            <a:r>
              <a:rPr lang="en-US" baseline="0" dirty="0" err="1" smtClean="0"/>
              <a:t>sức</a:t>
            </a:r>
            <a:r>
              <a:rPr lang="en-US" baseline="0" dirty="0" smtClean="0"/>
              <a:t> </a:t>
            </a:r>
            <a:r>
              <a:rPr lang="en-US" baseline="0" dirty="0" err="1" smtClean="0"/>
              <a:t>chống</a:t>
            </a:r>
            <a:r>
              <a:rPr lang="en-US" baseline="0" dirty="0" smtClean="0"/>
              <a:t> </a:t>
            </a:r>
            <a:r>
              <a:rPr lang="en-US" baseline="0" dirty="0" err="1" smtClean="0"/>
              <a:t>chịu</a:t>
            </a:r>
            <a:r>
              <a:rPr lang="en-US" baseline="0" dirty="0" smtClean="0"/>
              <a:t> </a:t>
            </a:r>
            <a:r>
              <a:rPr lang="en-US" baseline="0" dirty="0" err="1" smtClean="0"/>
              <a:t>với</a:t>
            </a:r>
            <a:r>
              <a:rPr lang="en-US" baseline="0" dirty="0" smtClean="0"/>
              <a:t> </a:t>
            </a:r>
            <a:r>
              <a:rPr lang="en-US" baseline="0" dirty="0" err="1" smtClean="0"/>
              <a:t>tác</a:t>
            </a:r>
            <a:r>
              <a:rPr lang="en-US" baseline="0" dirty="0" smtClean="0"/>
              <a:t> </a:t>
            </a:r>
            <a:r>
              <a:rPr lang="en-US" baseline="0" dirty="0" err="1" smtClean="0"/>
              <a:t>hại</a:t>
            </a:r>
            <a:r>
              <a:rPr lang="en-US" baseline="0" dirty="0" smtClean="0"/>
              <a:t> </a:t>
            </a:r>
            <a:r>
              <a:rPr lang="en-US" baseline="0" dirty="0" err="1" smtClean="0"/>
              <a:t>xấu</a:t>
            </a:r>
            <a:r>
              <a:rPr lang="en-US" baseline="0" dirty="0" smtClean="0"/>
              <a:t> </a:t>
            </a:r>
            <a:r>
              <a:rPr lang="en-US" baseline="0" dirty="0" err="1" smtClean="0"/>
              <a:t>của</a:t>
            </a:r>
            <a:r>
              <a:rPr lang="en-US" baseline="0" dirty="0" smtClean="0"/>
              <a:t> </a:t>
            </a:r>
            <a:r>
              <a:rPr lang="en-US" baseline="0" dirty="0" err="1" smtClean="0"/>
              <a:t>biền</a:t>
            </a:r>
            <a:r>
              <a:rPr lang="en-US" baseline="0" dirty="0" smtClean="0"/>
              <a:t> </a:t>
            </a:r>
            <a:r>
              <a:rPr lang="en-US" baseline="0" dirty="0" err="1" smtClean="0"/>
              <a:t>đổi</a:t>
            </a:r>
            <a:r>
              <a:rPr lang="en-US" baseline="0" dirty="0" smtClean="0"/>
              <a:t> </a:t>
            </a:r>
            <a:r>
              <a:rPr lang="en-US" baseline="0" dirty="0" err="1" smtClean="0"/>
              <a:t>khí</a:t>
            </a:r>
            <a:r>
              <a:rPr lang="en-US" baseline="0" dirty="0" smtClean="0"/>
              <a:t> </a:t>
            </a:r>
            <a:r>
              <a:rPr lang="en-US" baseline="0" dirty="0" err="1" smtClean="0"/>
              <a:t>hậu</a:t>
            </a:r>
            <a:r>
              <a:rPr lang="en-US" baseline="0" dirty="0" smtClean="0"/>
              <a:t>, </a:t>
            </a:r>
            <a:r>
              <a:rPr lang="en-US" baseline="0" dirty="0" err="1" smtClean="0"/>
              <a:t>đồng</a:t>
            </a:r>
            <a:r>
              <a:rPr lang="en-US" baseline="0" dirty="0" smtClean="0"/>
              <a:t> </a:t>
            </a:r>
            <a:r>
              <a:rPr lang="en-US" baseline="0" dirty="0" err="1" smtClean="0"/>
              <a:t>thời</a:t>
            </a:r>
            <a:r>
              <a:rPr lang="en-US" baseline="0" dirty="0" smtClean="0"/>
              <a:t> </a:t>
            </a:r>
            <a:r>
              <a:rPr lang="en-US" baseline="0" dirty="0" err="1" smtClean="0"/>
              <a:t>giảm</a:t>
            </a:r>
            <a:r>
              <a:rPr lang="en-US" baseline="0" dirty="0" smtClean="0"/>
              <a:t> </a:t>
            </a:r>
            <a:r>
              <a:rPr lang="en-US" baseline="0" dirty="0" err="1" smtClean="0"/>
              <a:t>thiểu</a:t>
            </a:r>
            <a:r>
              <a:rPr lang="en-US" baseline="0" dirty="0" smtClean="0"/>
              <a:t> </a:t>
            </a:r>
            <a:r>
              <a:rPr lang="en-US" baseline="0" dirty="0" err="1" smtClean="0"/>
              <a:t>tác</a:t>
            </a:r>
            <a:r>
              <a:rPr lang="en-US" baseline="0" dirty="0" smtClean="0"/>
              <a:t> </a:t>
            </a:r>
            <a:r>
              <a:rPr lang="en-US" baseline="0" dirty="0" err="1" smtClean="0"/>
              <a:t>hại</a:t>
            </a:r>
            <a:r>
              <a:rPr lang="en-US" baseline="0" dirty="0" smtClean="0"/>
              <a:t> </a:t>
            </a:r>
            <a:r>
              <a:rPr lang="en-US" baseline="0" dirty="0" err="1" smtClean="0"/>
              <a:t>của</a:t>
            </a:r>
            <a:r>
              <a:rPr lang="en-US" baseline="0" dirty="0" smtClean="0"/>
              <a:t> </a:t>
            </a:r>
            <a:r>
              <a:rPr lang="en-US" baseline="0" dirty="0" err="1" smtClean="0"/>
              <a:t>môi</a:t>
            </a:r>
            <a:r>
              <a:rPr lang="en-US" baseline="0" dirty="0" smtClean="0"/>
              <a:t> </a:t>
            </a:r>
            <a:r>
              <a:rPr lang="en-US" baseline="0" dirty="0" err="1" smtClean="0"/>
              <a:t>trường</a:t>
            </a:r>
            <a:r>
              <a:rPr lang="en-US" baseline="0" dirty="0" smtClean="0"/>
              <a:t> </a:t>
            </a:r>
            <a:r>
              <a:rPr lang="en-US" baseline="0" dirty="0" err="1" smtClean="0"/>
              <a:t>trong</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kinh</a:t>
            </a:r>
            <a:r>
              <a:rPr lang="en-US" baseline="0" dirty="0" smtClean="0"/>
              <a:t> </a:t>
            </a:r>
            <a:r>
              <a:rPr lang="en-US" baseline="0" dirty="0" err="1" smtClean="0"/>
              <a:t>doanh</a:t>
            </a:r>
            <a:r>
              <a:rPr lang="en-US" baseline="0" dirty="0" smtClean="0"/>
              <a:t>.</a:t>
            </a:r>
          </a:p>
          <a:p>
            <a:endParaRPr lang="en-US" baseline="0" dirty="0" smtClean="0"/>
          </a:p>
          <a:p>
            <a:r>
              <a:rPr lang="en-US" baseline="0" dirty="0" err="1" smtClean="0"/>
              <a:t>Về</a:t>
            </a:r>
            <a:r>
              <a:rPr lang="en-US" baseline="0" dirty="0" smtClean="0"/>
              <a:t> </a:t>
            </a:r>
            <a:r>
              <a:rPr lang="en-US" baseline="0" dirty="0" err="1" smtClean="0"/>
              <a:t>mặt</a:t>
            </a:r>
            <a:r>
              <a:rPr lang="en-US" baseline="0" dirty="0" smtClean="0"/>
              <a:t> </a:t>
            </a:r>
            <a:r>
              <a:rPr lang="en-US" baseline="0" dirty="0" err="1" smtClean="0"/>
              <a:t>kinh</a:t>
            </a:r>
            <a:r>
              <a:rPr lang="en-US" baseline="0" dirty="0" smtClean="0"/>
              <a:t> </a:t>
            </a:r>
            <a:r>
              <a:rPr lang="en-US" baseline="0" dirty="0" err="1" smtClean="0"/>
              <a:t>doanh</a:t>
            </a:r>
            <a:r>
              <a:rPr lang="en-US" baseline="0" dirty="0" smtClean="0"/>
              <a:t>, </a:t>
            </a:r>
            <a:r>
              <a:rPr lang="en-US" baseline="0" dirty="0" err="1" smtClean="0"/>
              <a:t>khách</a:t>
            </a:r>
            <a:r>
              <a:rPr lang="en-US" baseline="0" dirty="0" smtClean="0"/>
              <a:t> </a:t>
            </a:r>
            <a:r>
              <a:rPr lang="en-US" baseline="0" dirty="0" err="1" smtClean="0"/>
              <a:t>hàng</a:t>
            </a:r>
            <a:r>
              <a:rPr lang="en-US" baseline="0" dirty="0" smtClean="0"/>
              <a:t> </a:t>
            </a:r>
            <a:r>
              <a:rPr lang="en-US" baseline="0" dirty="0" err="1" smtClean="0"/>
              <a:t>ngày</a:t>
            </a:r>
            <a:r>
              <a:rPr lang="en-US" baseline="0" dirty="0" smtClean="0"/>
              <a:t> </a:t>
            </a:r>
            <a:r>
              <a:rPr lang="en-US" baseline="0" dirty="0" err="1" smtClean="0"/>
              <a:t>càng</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cao</a:t>
            </a:r>
            <a:r>
              <a:rPr lang="en-US" baseline="0" dirty="0" smtClean="0"/>
              <a:t> </a:t>
            </a:r>
            <a:r>
              <a:rPr lang="en-US" baseline="0" dirty="0" err="1" smtClean="0"/>
              <a:t>hơn</a:t>
            </a:r>
            <a:r>
              <a:rPr lang="en-US" baseline="0" dirty="0" smtClean="0"/>
              <a:t> </a:t>
            </a:r>
            <a:r>
              <a:rPr lang="en-US" baseline="0" dirty="0" err="1" smtClean="0"/>
              <a:t>về</a:t>
            </a:r>
            <a:r>
              <a:rPr lang="en-US" baseline="0" dirty="0" smtClean="0"/>
              <a:t> </a:t>
            </a:r>
            <a:r>
              <a:rPr lang="en-US" baseline="0" dirty="0" err="1" smtClean="0"/>
              <a:t>tính</a:t>
            </a:r>
            <a:r>
              <a:rPr lang="en-US" baseline="0" dirty="0" smtClean="0"/>
              <a:t> minh </a:t>
            </a:r>
            <a:r>
              <a:rPr lang="en-US" baseline="0" dirty="0" err="1" smtClean="0"/>
              <a:t>bạch</a:t>
            </a:r>
            <a:r>
              <a:rPr lang="en-US" baseline="0" dirty="0" smtClean="0"/>
              <a:t> </a:t>
            </a:r>
            <a:r>
              <a:rPr lang="en-US" baseline="0" dirty="0" err="1" smtClean="0"/>
              <a:t>trong</a:t>
            </a:r>
            <a:r>
              <a:rPr lang="en-US" baseline="0" dirty="0" smtClean="0"/>
              <a:t> </a:t>
            </a:r>
            <a:r>
              <a:rPr lang="en-US" baseline="0" dirty="0" err="1" smtClean="0"/>
              <a:t>thông</a:t>
            </a:r>
            <a:r>
              <a:rPr lang="en-US" baseline="0" dirty="0" smtClean="0"/>
              <a:t> tin </a:t>
            </a:r>
            <a:r>
              <a:rPr lang="en-US" baseline="0" dirty="0" err="1" smtClean="0"/>
              <a:t>về</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môi</a:t>
            </a:r>
            <a:r>
              <a:rPr lang="en-US" baseline="0" dirty="0" smtClean="0"/>
              <a:t> </a:t>
            </a:r>
            <a:r>
              <a:rPr lang="en-US" baseline="0" dirty="0" err="1" smtClean="0"/>
              <a:t>trường</a:t>
            </a:r>
            <a:r>
              <a:rPr lang="en-US" baseline="0" dirty="0" smtClean="0"/>
              <a:t> </a:t>
            </a:r>
            <a:r>
              <a:rPr lang="en-US" baseline="0" dirty="0" err="1" smtClean="0"/>
              <a:t>của</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Những</a:t>
            </a:r>
            <a:r>
              <a:rPr lang="en-US" baseline="0" dirty="0" smtClean="0"/>
              <a:t> </a:t>
            </a:r>
            <a:r>
              <a:rPr lang="en-US" baseline="0" dirty="0" err="1" smtClean="0"/>
              <a:t>yêu</a:t>
            </a:r>
            <a:r>
              <a:rPr lang="en-US" baseline="0" dirty="0" smtClean="0"/>
              <a:t> </a:t>
            </a:r>
            <a:r>
              <a:rPr lang="en-US" baseline="0" dirty="0" err="1" smtClean="0"/>
              <a:t>câu</a:t>
            </a:r>
            <a:r>
              <a:rPr lang="en-US" baseline="0" dirty="0" smtClean="0"/>
              <a:t> </a:t>
            </a:r>
            <a:r>
              <a:rPr lang="en-US" baseline="0" dirty="0" err="1" smtClean="0"/>
              <a:t>này</a:t>
            </a:r>
            <a:r>
              <a:rPr lang="en-US" baseline="0" dirty="0" smtClean="0"/>
              <a:t> </a:t>
            </a:r>
            <a:r>
              <a:rPr lang="en-US" baseline="0" dirty="0" err="1" smtClean="0"/>
              <a:t>đóng</a:t>
            </a:r>
            <a:r>
              <a:rPr lang="en-US" baseline="0" dirty="0" smtClean="0"/>
              <a:t> </a:t>
            </a:r>
            <a:r>
              <a:rPr lang="en-US" baseline="0" dirty="0" err="1" smtClean="0"/>
              <a:t>vai</a:t>
            </a:r>
            <a:r>
              <a:rPr lang="en-US" baseline="0" dirty="0" smtClean="0"/>
              <a:t> </a:t>
            </a:r>
            <a:r>
              <a:rPr lang="en-US" baseline="0" dirty="0" err="1" smtClean="0"/>
              <a:t>trò</a:t>
            </a:r>
            <a:r>
              <a:rPr lang="en-US" baseline="0" dirty="0" smtClean="0"/>
              <a:t> </a:t>
            </a:r>
            <a:r>
              <a:rPr lang="en-US" baseline="0" dirty="0" err="1" smtClean="0"/>
              <a:t>quan</a:t>
            </a:r>
            <a:r>
              <a:rPr lang="en-US" baseline="0" dirty="0" smtClean="0"/>
              <a:t> </a:t>
            </a:r>
            <a:r>
              <a:rPr lang="en-US" baseline="0" dirty="0" err="1" smtClean="0"/>
              <a:t>trọng</a:t>
            </a:r>
            <a:r>
              <a:rPr lang="en-US" baseline="0" dirty="0" smtClean="0"/>
              <a:t> </a:t>
            </a:r>
            <a:r>
              <a:rPr lang="en-US" baseline="0" dirty="0" err="1" smtClean="0"/>
              <a:t>trong</a:t>
            </a:r>
            <a:r>
              <a:rPr lang="en-US" baseline="0" dirty="0" smtClean="0"/>
              <a:t> B2B </a:t>
            </a:r>
            <a:r>
              <a:rPr lang="en-US" baseline="0" dirty="0" err="1" smtClean="0"/>
              <a:t>khi</a:t>
            </a:r>
            <a:r>
              <a:rPr lang="en-US" baseline="0" dirty="0" smtClean="0"/>
              <a:t> </a:t>
            </a:r>
            <a:r>
              <a:rPr lang="en-US" baseline="0" dirty="0" err="1" smtClean="0"/>
              <a:t>người</a:t>
            </a:r>
            <a:r>
              <a:rPr lang="en-US" baseline="0" dirty="0" smtClean="0"/>
              <a:t> </a:t>
            </a:r>
            <a:r>
              <a:rPr lang="en-US" baseline="0" dirty="0" err="1" smtClean="0"/>
              <a:t>mua</a:t>
            </a:r>
            <a:r>
              <a:rPr lang="en-US" baseline="0" dirty="0" smtClean="0"/>
              <a:t> </a:t>
            </a:r>
            <a:r>
              <a:rPr lang="en-US" baseline="0" dirty="0" err="1" smtClean="0"/>
              <a:t>đã</a:t>
            </a:r>
            <a:r>
              <a:rPr lang="en-US" baseline="0" dirty="0" smtClean="0"/>
              <a:t> </a:t>
            </a:r>
            <a:r>
              <a:rPr lang="en-US" baseline="0" dirty="0" err="1" smtClean="0"/>
              <a:t>có</a:t>
            </a:r>
            <a:r>
              <a:rPr lang="en-US" baseline="0" dirty="0" smtClean="0"/>
              <a:t> cam </a:t>
            </a:r>
            <a:r>
              <a:rPr lang="en-US" baseline="0" dirty="0" err="1" smtClean="0"/>
              <a:t>kết</a:t>
            </a:r>
            <a:r>
              <a:rPr lang="en-US" baseline="0" dirty="0" smtClean="0"/>
              <a:t> </a:t>
            </a:r>
            <a:r>
              <a:rPr lang="en-US" baseline="0" dirty="0" err="1" smtClean="0"/>
              <a:t>về</a:t>
            </a:r>
            <a:r>
              <a:rPr lang="en-US" baseline="0" dirty="0" smtClean="0"/>
              <a:t> </a:t>
            </a:r>
            <a:r>
              <a:rPr lang="en-US" baseline="0" dirty="0" err="1" smtClean="0"/>
              <a:t>bền</a:t>
            </a:r>
            <a:r>
              <a:rPr lang="en-US" baseline="0" dirty="0" smtClean="0"/>
              <a:t> </a:t>
            </a:r>
            <a:r>
              <a:rPr lang="en-US" baseline="0" dirty="0" err="1" smtClean="0"/>
              <a:t>vững</a:t>
            </a:r>
            <a:r>
              <a:rPr lang="en-US" baseline="0" dirty="0" smtClean="0"/>
              <a:t> </a:t>
            </a:r>
            <a:r>
              <a:rPr lang="en-US" baseline="0" dirty="0" err="1" smtClean="0"/>
              <a:t>với</a:t>
            </a:r>
            <a:r>
              <a:rPr lang="en-US" baseline="0" dirty="0" smtClean="0"/>
              <a:t> </a:t>
            </a:r>
            <a:r>
              <a:rPr lang="en-US" baseline="0" dirty="0" err="1" smtClean="0"/>
              <a:t>khách</a:t>
            </a:r>
            <a:r>
              <a:rPr lang="en-US" baseline="0" dirty="0" smtClean="0"/>
              <a:t> hang </a:t>
            </a:r>
            <a:r>
              <a:rPr lang="en-US" baseline="0" dirty="0" err="1" smtClean="0"/>
              <a:t>của</a:t>
            </a:r>
            <a:r>
              <a:rPr lang="en-US" baseline="0" dirty="0" smtClean="0"/>
              <a:t> </a:t>
            </a:r>
            <a:r>
              <a:rPr lang="en-US" baseline="0" dirty="0" err="1" smtClean="0"/>
              <a:t>họ</a:t>
            </a:r>
            <a:r>
              <a:rPr lang="en-US" baseline="0" dirty="0" smtClean="0"/>
              <a:t>.</a:t>
            </a:r>
          </a:p>
          <a:p>
            <a:endParaRPr lang="en-US" baseline="0" dirty="0" smtClean="0"/>
          </a:p>
          <a:p>
            <a:r>
              <a:rPr lang="en-US" baseline="0" dirty="0" err="1" smtClean="0"/>
              <a:t>Việc</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a:t>
            </a:r>
            <a:r>
              <a:rPr lang="en-US" baseline="0" dirty="0" err="1" smtClean="0"/>
              <a:t>hiệu</a:t>
            </a:r>
            <a:r>
              <a:rPr lang="en-US" baseline="0" dirty="0" smtClean="0"/>
              <a:t> </a:t>
            </a:r>
            <a:r>
              <a:rPr lang="en-US" baseline="0" dirty="0" err="1" smtClean="0"/>
              <a:t>quả</a:t>
            </a:r>
            <a:r>
              <a:rPr lang="en-US" baseline="0" dirty="0" smtClean="0"/>
              <a:t> </a:t>
            </a:r>
            <a:r>
              <a:rPr lang="en-US" baseline="0" dirty="0" err="1" smtClean="0"/>
              <a:t>nguồn</a:t>
            </a:r>
            <a:r>
              <a:rPr lang="en-US" baseline="0" dirty="0" smtClean="0"/>
              <a:t> </a:t>
            </a:r>
            <a:r>
              <a:rPr lang="en-US" baseline="0" dirty="0" err="1" smtClean="0"/>
              <a:t>tài</a:t>
            </a:r>
            <a:r>
              <a:rPr lang="en-US" baseline="0" dirty="0" smtClean="0"/>
              <a:t> </a:t>
            </a:r>
            <a:r>
              <a:rPr lang="en-US" baseline="0" dirty="0" err="1" smtClean="0"/>
              <a:t>nguyên</a:t>
            </a:r>
            <a:r>
              <a:rPr lang="en-US" baseline="0" dirty="0" smtClean="0"/>
              <a:t> </a:t>
            </a:r>
            <a:r>
              <a:rPr lang="en-US" baseline="0" dirty="0" err="1" smtClean="0"/>
              <a:t>và</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tuần</a:t>
            </a:r>
            <a:r>
              <a:rPr lang="en-US" baseline="0" dirty="0" smtClean="0"/>
              <a:t> </a:t>
            </a:r>
            <a:r>
              <a:rPr lang="en-US" baseline="0" dirty="0" err="1" smtClean="0"/>
              <a:t>hoàn</a:t>
            </a:r>
            <a:r>
              <a:rPr lang="en-US" baseline="0" dirty="0" smtClean="0"/>
              <a:t> </a:t>
            </a:r>
            <a:r>
              <a:rPr lang="en-US" baseline="0" dirty="0" err="1" smtClean="0"/>
              <a:t>cũng</a:t>
            </a:r>
            <a:r>
              <a:rPr lang="en-US" baseline="0" dirty="0" smtClean="0"/>
              <a:t> </a:t>
            </a:r>
            <a:r>
              <a:rPr lang="en-US" baseline="0" dirty="0" err="1" smtClean="0"/>
              <a:t>đang</a:t>
            </a:r>
            <a:r>
              <a:rPr lang="en-US" baseline="0" dirty="0" smtClean="0"/>
              <a:t> </a:t>
            </a:r>
            <a:r>
              <a:rPr lang="en-US" baseline="0" dirty="0" err="1" smtClean="0"/>
              <a:t>được</a:t>
            </a:r>
            <a:r>
              <a:rPr lang="en-US" baseline="0" dirty="0" smtClean="0"/>
              <a:t> </a:t>
            </a:r>
            <a:r>
              <a:rPr lang="en-US" baseline="0" dirty="0" err="1" smtClean="0"/>
              <a:t>tiêu</a:t>
            </a:r>
            <a:r>
              <a:rPr lang="en-US" baseline="0" dirty="0" smtClean="0"/>
              <a:t> </a:t>
            </a:r>
            <a:r>
              <a:rPr lang="en-US" baseline="0" dirty="0" err="1" smtClean="0"/>
              <a:t>chuẩn</a:t>
            </a:r>
            <a:r>
              <a:rPr lang="en-US" baseline="0" dirty="0" smtClean="0"/>
              <a:t> </a:t>
            </a:r>
            <a:r>
              <a:rPr lang="en-US" baseline="0" dirty="0" err="1" smtClean="0"/>
              <a:t>hóa</a:t>
            </a:r>
            <a:r>
              <a:rPr lang="en-US" baseline="0" dirty="0" smtClean="0"/>
              <a:t> </a:t>
            </a:r>
            <a:r>
              <a:rPr lang="en-US" baseline="0" dirty="0" err="1" smtClean="0"/>
              <a:t>bởi</a:t>
            </a:r>
            <a:r>
              <a:rPr lang="en-US" baseline="0" dirty="0" smtClean="0"/>
              <a:t> </a:t>
            </a:r>
            <a:r>
              <a:rPr lang="en-US" baseline="0" dirty="0" err="1" smtClean="0"/>
              <a:t>chính</a:t>
            </a:r>
            <a:r>
              <a:rPr lang="en-US" baseline="0" dirty="0" smtClean="0"/>
              <a:t> </a:t>
            </a:r>
            <a:r>
              <a:rPr lang="en-US" baseline="0" dirty="0" err="1" smtClean="0"/>
              <a:t>quyền</a:t>
            </a:r>
            <a:r>
              <a:rPr lang="en-US" baseline="0" dirty="0" smtClean="0"/>
              <a:t> </a:t>
            </a:r>
            <a:r>
              <a:rPr lang="en-US" baseline="0" dirty="0" err="1" smtClean="0"/>
              <a:t>địa</a:t>
            </a:r>
            <a:r>
              <a:rPr lang="en-US" baseline="0" dirty="0" smtClean="0"/>
              <a:t> </a:t>
            </a:r>
            <a:r>
              <a:rPr lang="en-US" baseline="0" dirty="0" err="1" smtClean="0"/>
              <a:t>phương</a:t>
            </a:r>
            <a:r>
              <a:rPr lang="en-US" baseline="0" dirty="0" smtClean="0"/>
              <a:t> </a:t>
            </a:r>
            <a:r>
              <a:rPr lang="en-US" baseline="0" dirty="0" err="1" smtClean="0"/>
              <a:t>cũng</a:t>
            </a:r>
            <a:r>
              <a:rPr lang="en-US" baseline="0" dirty="0" smtClean="0"/>
              <a:t> </a:t>
            </a:r>
            <a:r>
              <a:rPr lang="en-US" baseline="0" dirty="0" err="1" smtClean="0"/>
              <a:t>như</a:t>
            </a:r>
            <a:r>
              <a:rPr lang="en-US" baseline="0" dirty="0" smtClean="0"/>
              <a:t> </a:t>
            </a:r>
            <a:r>
              <a:rPr lang="en-US" baseline="0" dirty="0" err="1" smtClean="0"/>
              <a:t>quốc</a:t>
            </a:r>
            <a:r>
              <a:rPr lang="en-US" baseline="0" dirty="0" smtClean="0"/>
              <a:t> </a:t>
            </a:r>
            <a:r>
              <a:rPr lang="en-US" baseline="0" dirty="0" err="1" smtClean="0"/>
              <a:t>tế</a:t>
            </a:r>
            <a:r>
              <a:rPr lang="en-US" baseline="0" dirty="0" smtClean="0"/>
              <a:t> </a:t>
            </a:r>
            <a:r>
              <a:rPr lang="en-US" baseline="0" dirty="0" err="1" smtClean="0"/>
              <a:t>nhằm</a:t>
            </a:r>
            <a:r>
              <a:rPr lang="en-US" baseline="0" dirty="0" smtClean="0"/>
              <a:t> </a:t>
            </a:r>
            <a:r>
              <a:rPr lang="en-US" baseline="0" dirty="0" err="1" smtClean="0"/>
              <a:t>kiểm</a:t>
            </a:r>
            <a:r>
              <a:rPr lang="en-US" baseline="0" dirty="0" smtClean="0"/>
              <a:t> </a:t>
            </a:r>
            <a:r>
              <a:rPr lang="en-US" baseline="0" dirty="0" err="1" smtClean="0"/>
              <a:t>soát</a:t>
            </a:r>
            <a:r>
              <a:rPr lang="en-US" baseline="0" dirty="0" smtClean="0"/>
              <a:t> </a:t>
            </a:r>
            <a:r>
              <a:rPr lang="en-US" baseline="0" dirty="0" err="1" smtClean="0"/>
              <a:t>tốt</a:t>
            </a:r>
            <a:r>
              <a:rPr lang="en-US" baseline="0" dirty="0" smtClean="0"/>
              <a:t> </a:t>
            </a:r>
            <a:r>
              <a:rPr lang="en-US" baseline="0" dirty="0" err="1" smtClean="0"/>
              <a:t>hơn</a:t>
            </a:r>
            <a:r>
              <a:rPr lang="en-US" baseline="0" dirty="0" smtClean="0"/>
              <a:t> </a:t>
            </a:r>
            <a:r>
              <a:rPr lang="en-US" baseline="0" dirty="0" err="1" smtClean="0"/>
              <a:t>quy</a:t>
            </a:r>
            <a:r>
              <a:rPr lang="en-US" baseline="0" dirty="0" smtClean="0"/>
              <a:t> </a:t>
            </a:r>
            <a:r>
              <a:rPr lang="en-US" baseline="0" dirty="0" err="1" smtClean="0"/>
              <a:t>trình</a:t>
            </a:r>
            <a:r>
              <a:rPr lang="en-US" baseline="0" dirty="0" smtClean="0"/>
              <a:t> </a:t>
            </a:r>
            <a:r>
              <a:rPr lang="en-US" baseline="0" dirty="0" err="1" smtClean="0"/>
              <a:t>sản</a:t>
            </a:r>
            <a:r>
              <a:rPr lang="en-US" baseline="0" dirty="0" smtClean="0"/>
              <a:t> </a:t>
            </a:r>
            <a:r>
              <a:rPr lang="en-US" baseline="0" dirty="0" err="1" smtClean="0"/>
              <a:t>xuất</a:t>
            </a:r>
            <a:r>
              <a:rPr lang="en-US" baseline="0" dirty="0" smtClean="0"/>
              <a:t> </a:t>
            </a:r>
            <a:r>
              <a:rPr lang="en-US" baseline="0" dirty="0" err="1" smtClean="0"/>
              <a:t>của</a:t>
            </a:r>
            <a:r>
              <a:rPr lang="en-US" baseline="0" dirty="0" smtClean="0"/>
              <a:t> </a:t>
            </a:r>
            <a:r>
              <a:rPr lang="en-US" baseline="0" dirty="0" err="1" smtClean="0"/>
              <a:t>doanh</a:t>
            </a:r>
            <a:r>
              <a:rPr lang="en-US" baseline="0" dirty="0" smtClean="0"/>
              <a:t> </a:t>
            </a:r>
            <a:r>
              <a:rPr lang="en-US" baseline="0" dirty="0" err="1" smtClean="0"/>
              <a:t>nghiệp</a:t>
            </a:r>
            <a:r>
              <a:rPr lang="en-US" baseline="0" dirty="0" smtClean="0"/>
              <a:t> </a:t>
            </a:r>
            <a:r>
              <a:rPr lang="en-US" baseline="0" dirty="0" err="1" smtClean="0"/>
              <a:t>ví</a:t>
            </a:r>
            <a:r>
              <a:rPr lang="en-US" baseline="0" dirty="0" smtClean="0"/>
              <a:t> </a:t>
            </a:r>
            <a:r>
              <a:rPr lang="en-US" baseline="0" dirty="0" err="1" smtClean="0"/>
              <a:t>dụ</a:t>
            </a:r>
            <a:r>
              <a:rPr lang="en-US" baseline="0" dirty="0" smtClean="0"/>
              <a:t> </a:t>
            </a:r>
            <a:r>
              <a:rPr lang="en-US" baseline="0" dirty="0" err="1" smtClean="0"/>
              <a:t>như</a:t>
            </a:r>
            <a:r>
              <a:rPr lang="en-US" baseline="0" dirty="0" smtClean="0"/>
              <a:t> </a:t>
            </a:r>
            <a:r>
              <a:rPr lang="en-US" baseline="0" dirty="0" err="1" smtClean="0"/>
              <a:t>việc</a:t>
            </a:r>
            <a:r>
              <a:rPr lang="en-US" baseline="0" dirty="0" smtClean="0"/>
              <a:t> </a:t>
            </a:r>
            <a:r>
              <a:rPr lang="en-US" baseline="0" dirty="0" err="1" smtClean="0"/>
              <a:t>xả</a:t>
            </a:r>
            <a:r>
              <a:rPr lang="en-US" baseline="0" dirty="0" smtClean="0"/>
              <a:t> </a:t>
            </a:r>
            <a:r>
              <a:rPr lang="en-US" baseline="0" dirty="0" err="1" smtClean="0"/>
              <a:t>thải</a:t>
            </a:r>
            <a:r>
              <a:rPr lang="en-US" baseline="0" dirty="0" smtClean="0"/>
              <a:t> </a:t>
            </a:r>
            <a:r>
              <a:rPr lang="en-US" baseline="0" dirty="0" err="1" smtClean="0"/>
              <a:t>và</a:t>
            </a:r>
            <a:r>
              <a:rPr lang="en-US" baseline="0" dirty="0" smtClean="0"/>
              <a:t> </a:t>
            </a:r>
            <a:r>
              <a:rPr lang="en-US" baseline="0" dirty="0" err="1" smtClean="0"/>
              <a:t>quản</a:t>
            </a:r>
            <a:r>
              <a:rPr lang="en-US" baseline="0" dirty="0" smtClean="0"/>
              <a:t> </a:t>
            </a:r>
            <a:r>
              <a:rPr lang="en-US" baseline="0" dirty="0" err="1" smtClean="0"/>
              <a:t>lí</a:t>
            </a:r>
            <a:r>
              <a:rPr lang="en-US" baseline="0" dirty="0" smtClean="0"/>
              <a:t> </a:t>
            </a:r>
            <a:r>
              <a:rPr lang="en-US" baseline="0" dirty="0" err="1" smtClean="0"/>
              <a:t>chất</a:t>
            </a:r>
            <a:r>
              <a:rPr lang="en-US" baseline="0" dirty="0" smtClean="0"/>
              <a:t> </a:t>
            </a:r>
            <a:r>
              <a:rPr lang="en-US" baseline="0" dirty="0" err="1" smtClean="0"/>
              <a:t>thải</a:t>
            </a:r>
            <a:r>
              <a:rPr lang="en-US" baseline="0" dirty="0" smtClean="0"/>
              <a:t>. </a:t>
            </a:r>
          </a:p>
          <a:p>
            <a:endParaRPr lang="en-GB" dirty="0"/>
          </a:p>
        </p:txBody>
      </p:sp>
      <p:sp>
        <p:nvSpPr>
          <p:cNvPr id="4" name="Slide Number Placeholder 3"/>
          <p:cNvSpPr>
            <a:spLocks noGrp="1"/>
          </p:cNvSpPr>
          <p:nvPr>
            <p:ph type="sldNum" sz="quarter" idx="10"/>
          </p:nvPr>
        </p:nvSpPr>
        <p:spPr/>
        <p:txBody>
          <a:bodyPr/>
          <a:lstStyle/>
          <a:p>
            <a:fld id="{26E0AD48-B5AA-4689-B4A2-D3E0DFDF7B42}" type="slidenum">
              <a:rPr lang="en-US" smtClean="0"/>
              <a:pPr/>
              <a:t>10</a:t>
            </a:fld>
            <a:endParaRPr lang="en-US"/>
          </a:p>
        </p:txBody>
      </p:sp>
    </p:spTree>
    <p:extLst>
      <p:ext uri="{BB962C8B-B14F-4D97-AF65-F5344CB8AC3E}">
        <p14:creationId xmlns:p14="http://schemas.microsoft.com/office/powerpoint/2010/main" val="4175571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1500" y="2143116"/>
            <a:ext cx="6792888" cy="1470025"/>
          </a:xfrm>
          <a:prstGeom prst="rect">
            <a:avLst/>
          </a:prstGeom>
        </p:spPr>
        <p:txBody>
          <a:bodyPr anchor="b"/>
          <a:lstStyle>
            <a:lvl1pPr>
              <a:defRPr sz="3600">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71500" y="3571876"/>
            <a:ext cx="6792888" cy="857256"/>
          </a:xfrm>
        </p:spPr>
        <p:txBody>
          <a:bodyPr>
            <a:normAutofit/>
          </a:bodyPr>
          <a:lstStyle>
            <a:lvl1pPr marL="0" indent="0" algn="l">
              <a:buNone/>
              <a:defRPr sz="2400">
                <a:solidFill>
                  <a:schemeClr val="accent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section title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BDB7DC1-6DFD-4804-B81B-5AD5FA162587}" type="slidenum">
              <a:rPr lang="en-US" smtClean="0"/>
              <a:pPr/>
              <a:t>‹#›</a:t>
            </a:fld>
            <a:endParaRPr lang="en-US"/>
          </a:p>
        </p:txBody>
      </p:sp>
      <p:sp>
        <p:nvSpPr>
          <p:cNvPr id="5" name="Rectangle 3"/>
          <p:cNvSpPr>
            <a:spLocks noGrp="1" noChangeArrowheads="1"/>
          </p:cNvSpPr>
          <p:nvPr>
            <p:ph type="subTitle" idx="1" hasCustomPrompt="1"/>
          </p:nvPr>
        </p:nvSpPr>
        <p:spPr>
          <a:xfrm>
            <a:off x="348316" y="2919413"/>
            <a:ext cx="6816072" cy="738187"/>
          </a:xfrm>
        </p:spPr>
        <p:txBody>
          <a:bodyPr/>
          <a:lstStyle>
            <a:lvl1pPr>
              <a:buNone/>
              <a:defRPr sz="2400"/>
            </a:lvl1pPr>
          </a:lstStyle>
          <a:p>
            <a:r>
              <a:rPr lang="en-AU" dirty="0"/>
              <a:t>Sub-heading title</a:t>
            </a:r>
          </a:p>
        </p:txBody>
      </p:sp>
      <p:sp>
        <p:nvSpPr>
          <p:cNvPr id="6" name="Title 1"/>
          <p:cNvSpPr>
            <a:spLocks noGrp="1"/>
          </p:cNvSpPr>
          <p:nvPr>
            <p:ph type="ctrTitle"/>
          </p:nvPr>
        </p:nvSpPr>
        <p:spPr>
          <a:xfrm>
            <a:off x="357158" y="1628775"/>
            <a:ext cx="6807230" cy="1269986"/>
          </a:xfrm>
          <a:prstGeom prst="rect">
            <a:avLst/>
          </a:prstGeom>
        </p:spPr>
        <p:txBody>
          <a:bodyPr anchor="b"/>
          <a:lstStyle>
            <a:lvl1pPr>
              <a:defRPr sz="3600">
                <a:solidFill>
                  <a:schemeClr val="accent3"/>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section title 1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870" y="527474"/>
            <a:ext cx="6807230" cy="552471"/>
          </a:xfrm>
          <a:prstGeom prst="rect">
            <a:avLst/>
          </a:prstGeom>
        </p:spPr>
        <p:txBody>
          <a:bodyPr/>
          <a:lstStyle>
            <a:lvl1pPr>
              <a:defRPr>
                <a:solidFill>
                  <a:schemeClr val="accent3"/>
                </a:solidFill>
                <a:latin typeface="Arial" pitchFamily="34" charset="0"/>
                <a:cs typeface="Arial" pitchFamily="34" charset="0"/>
              </a:defRPr>
            </a:lvl1pPr>
          </a:lstStyle>
          <a:p>
            <a:r>
              <a:rPr lang="en-US" dirty="0"/>
              <a:t>New section title</a:t>
            </a:r>
          </a:p>
        </p:txBody>
      </p:sp>
      <p:sp>
        <p:nvSpPr>
          <p:cNvPr id="3" name="Content Placeholder 2"/>
          <p:cNvSpPr>
            <a:spLocks noGrp="1"/>
          </p:cNvSpPr>
          <p:nvPr>
            <p:ph idx="1"/>
          </p:nvPr>
        </p:nvSpPr>
        <p:spPr>
          <a:xfrm>
            <a:off x="357158" y="1628775"/>
            <a:ext cx="6807230" cy="4014803"/>
          </a:xfrm>
        </p:spPr>
        <p:txBody>
          <a:bodyPr>
            <a:normAutofit/>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ABDB7DC1-6DFD-4804-B81B-5AD5FA162587}" type="slidenum">
              <a:rPr lang="en-US" smtClean="0"/>
              <a:pPr/>
              <a:t>‹#›</a:t>
            </a:fld>
            <a:endParaRPr 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section titl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BDB7DC1-6DFD-4804-B81B-5AD5FA162587}" type="slidenum">
              <a:rPr lang="en-US" smtClean="0"/>
              <a:pPr/>
              <a:t>‹#›</a:t>
            </a:fld>
            <a:endParaRPr lang="en-US"/>
          </a:p>
        </p:txBody>
      </p:sp>
      <p:sp>
        <p:nvSpPr>
          <p:cNvPr id="5" name="Rectangle 3"/>
          <p:cNvSpPr>
            <a:spLocks noGrp="1" noChangeArrowheads="1"/>
          </p:cNvSpPr>
          <p:nvPr>
            <p:ph type="subTitle" idx="1" hasCustomPrompt="1"/>
          </p:nvPr>
        </p:nvSpPr>
        <p:spPr>
          <a:xfrm>
            <a:off x="348316" y="2919413"/>
            <a:ext cx="6816072" cy="738187"/>
          </a:xfrm>
        </p:spPr>
        <p:txBody>
          <a:bodyPr/>
          <a:lstStyle>
            <a:lvl1pPr>
              <a:buNone/>
              <a:defRPr sz="2400"/>
            </a:lvl1pPr>
          </a:lstStyle>
          <a:p>
            <a:r>
              <a:rPr lang="en-AU" dirty="0"/>
              <a:t>Sub-heading title</a:t>
            </a:r>
          </a:p>
        </p:txBody>
      </p:sp>
      <p:sp>
        <p:nvSpPr>
          <p:cNvPr id="6" name="Title 1"/>
          <p:cNvSpPr>
            <a:spLocks noGrp="1"/>
          </p:cNvSpPr>
          <p:nvPr>
            <p:ph type="ctrTitle"/>
          </p:nvPr>
        </p:nvSpPr>
        <p:spPr>
          <a:xfrm>
            <a:off x="357158" y="1628775"/>
            <a:ext cx="6807230" cy="1300159"/>
          </a:xfrm>
          <a:prstGeom prst="rect">
            <a:avLst/>
          </a:prstGeom>
        </p:spPr>
        <p:txBody>
          <a:bodyPr anchor="b"/>
          <a:lstStyle>
            <a:lvl1pPr>
              <a:defRPr sz="3600">
                <a:solidFill>
                  <a:schemeClr val="accent4"/>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w section title 2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870" y="527474"/>
            <a:ext cx="6807230" cy="552471"/>
          </a:xfrm>
          <a:prstGeom prst="rect">
            <a:avLst/>
          </a:prstGeom>
        </p:spPr>
        <p:txBody>
          <a:bodyPr/>
          <a:lstStyle>
            <a:lvl1pPr>
              <a:defRPr>
                <a:solidFill>
                  <a:schemeClr val="accent4"/>
                </a:solidFill>
                <a:latin typeface="Arial" pitchFamily="34" charset="0"/>
                <a:cs typeface="Arial" pitchFamily="34" charset="0"/>
              </a:defRPr>
            </a:lvl1pPr>
          </a:lstStyle>
          <a:p>
            <a:r>
              <a:rPr lang="en-US" dirty="0"/>
              <a:t>New section title</a:t>
            </a:r>
          </a:p>
        </p:txBody>
      </p:sp>
      <p:sp>
        <p:nvSpPr>
          <p:cNvPr id="3" name="Content Placeholder 2"/>
          <p:cNvSpPr>
            <a:spLocks noGrp="1"/>
          </p:cNvSpPr>
          <p:nvPr>
            <p:ph idx="1"/>
          </p:nvPr>
        </p:nvSpPr>
        <p:spPr>
          <a:xfrm>
            <a:off x="357158" y="1628775"/>
            <a:ext cx="6807230" cy="4014803"/>
          </a:xfrm>
        </p:spPr>
        <p:txBody>
          <a:bodyPr>
            <a:normAutofit/>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ABDB7DC1-6DFD-4804-B81B-5AD5FA162587}" type="slidenum">
              <a:rPr lang="en-US" smtClean="0"/>
              <a:pPr/>
              <a:t>‹#›</a:t>
            </a:fld>
            <a:endParaRPr lang="en-US"/>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section title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BDB7DC1-6DFD-4804-B81B-5AD5FA162587}" type="slidenum">
              <a:rPr lang="en-US" smtClean="0"/>
              <a:pPr/>
              <a:t>‹#›</a:t>
            </a:fld>
            <a:endParaRPr lang="en-US"/>
          </a:p>
        </p:txBody>
      </p:sp>
      <p:sp>
        <p:nvSpPr>
          <p:cNvPr id="5" name="Rectangle 3"/>
          <p:cNvSpPr>
            <a:spLocks noGrp="1" noChangeArrowheads="1"/>
          </p:cNvSpPr>
          <p:nvPr>
            <p:ph type="subTitle" idx="1" hasCustomPrompt="1"/>
          </p:nvPr>
        </p:nvSpPr>
        <p:spPr>
          <a:xfrm>
            <a:off x="348316" y="2919413"/>
            <a:ext cx="6853238" cy="738187"/>
          </a:xfrm>
        </p:spPr>
        <p:txBody>
          <a:bodyPr/>
          <a:lstStyle>
            <a:lvl1pPr>
              <a:buNone/>
              <a:defRPr sz="2400"/>
            </a:lvl1pPr>
          </a:lstStyle>
          <a:p>
            <a:r>
              <a:rPr lang="en-AU" dirty="0"/>
              <a:t>Sub-heading title</a:t>
            </a:r>
          </a:p>
        </p:txBody>
      </p:sp>
      <p:sp>
        <p:nvSpPr>
          <p:cNvPr id="6" name="Title 1"/>
          <p:cNvSpPr>
            <a:spLocks noGrp="1"/>
          </p:cNvSpPr>
          <p:nvPr>
            <p:ph type="ctrTitle"/>
          </p:nvPr>
        </p:nvSpPr>
        <p:spPr>
          <a:xfrm>
            <a:off x="357158" y="1458909"/>
            <a:ext cx="6807230" cy="1470025"/>
          </a:xfrm>
          <a:prstGeom prst="rect">
            <a:avLst/>
          </a:prstGeom>
        </p:spPr>
        <p:txBody>
          <a:bodyPr anchor="b"/>
          <a:lstStyle>
            <a:lvl1pPr>
              <a:defRPr sz="3600">
                <a:solidFill>
                  <a:schemeClr val="accent5"/>
                </a:solidFill>
                <a:latin typeface="Arial" pitchFamily="34" charset="0"/>
                <a:cs typeface="Arial" pitchFamily="34" charset="0"/>
              </a:defRPr>
            </a:lvl1pPr>
          </a:lstStyle>
          <a:p>
            <a:r>
              <a:rPr lang="en-US"/>
              <a:t>Click to edit Master title style</a:t>
            </a:r>
            <a:endParaRPr lang="en-US" dirty="0"/>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title 3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8014" y="527474"/>
            <a:ext cx="6807230" cy="552471"/>
          </a:xfrm>
          <a:prstGeom prst="rect">
            <a:avLst/>
          </a:prstGeom>
        </p:spPr>
        <p:txBody>
          <a:bodyPr/>
          <a:lstStyle>
            <a:lvl1pPr>
              <a:defRPr>
                <a:solidFill>
                  <a:schemeClr val="accent5"/>
                </a:solidFill>
                <a:latin typeface="Arial" pitchFamily="34" charset="0"/>
                <a:cs typeface="Arial" pitchFamily="34" charset="0"/>
              </a:defRPr>
            </a:lvl1pPr>
          </a:lstStyle>
          <a:p>
            <a:r>
              <a:rPr lang="en-US" dirty="0"/>
              <a:t>New section title</a:t>
            </a:r>
          </a:p>
        </p:txBody>
      </p:sp>
      <p:sp>
        <p:nvSpPr>
          <p:cNvPr id="3" name="Content Placeholder 2"/>
          <p:cNvSpPr>
            <a:spLocks noGrp="1"/>
          </p:cNvSpPr>
          <p:nvPr>
            <p:ph idx="1"/>
          </p:nvPr>
        </p:nvSpPr>
        <p:spPr>
          <a:xfrm>
            <a:off x="357158" y="1628775"/>
            <a:ext cx="6807230" cy="4014803"/>
          </a:xfrm>
        </p:spPr>
        <p:txBody>
          <a:bodyPr>
            <a:normAutofit/>
          </a:bodyPr>
          <a:lstStyle>
            <a:lvl1pPr marL="0" indent="0">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ABDB7DC1-6DFD-4804-B81B-5AD5FA162587}" type="slidenum">
              <a:rPr lang="en-US" smtClean="0"/>
              <a:pPr/>
              <a:t>‹#›</a:t>
            </a:fld>
            <a:endParaRPr lang="en-US"/>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7" name="Inhaltsplatzhalter 2"/>
          <p:cNvSpPr>
            <a:spLocks noGrp="1"/>
          </p:cNvSpPr>
          <p:nvPr>
            <p:ph idx="1" hasCustomPrompt="1"/>
          </p:nvPr>
        </p:nvSpPr>
        <p:spPr>
          <a:xfrm>
            <a:off x="306388" y="2052083"/>
            <a:ext cx="8285162" cy="4476307"/>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marL="0" marR="0" lvl="0" indent="0" defTabSz="914400" latinLnBrk="0">
              <a:lnSpc>
                <a:spcPct val="100000"/>
              </a:lnSpc>
              <a:buSzTx/>
              <a:buFontTx/>
              <a:buNone/>
            </a:pPr>
            <a:r>
              <a:rPr lang="de-DE" noProof="0" dirty="0"/>
              <a:t>Click here to add content</a:t>
            </a:r>
          </a:p>
          <a:p>
            <a:pPr marL="360000" lvl="1">
              <a:buClr>
                <a:srgbClr val="C80F0F"/>
              </a:buClr>
            </a:pPr>
            <a:r>
              <a:rPr lang="de-DE" noProof="0" dirty="0"/>
              <a:t>Second layer</a:t>
            </a:r>
          </a:p>
          <a:p>
            <a:pPr marL="720000" lvl="2"/>
            <a:r>
              <a:rPr lang="de-DE" noProof="0" dirty="0"/>
              <a:t>Third layer</a:t>
            </a:r>
          </a:p>
          <a:p>
            <a:pPr marL="1080000" lvl="3"/>
            <a:r>
              <a:rPr lang="de-DE" noProof="0" dirty="0"/>
              <a:t>Fourth layer</a:t>
            </a:r>
          </a:p>
        </p:txBody>
      </p:sp>
      <p:sp>
        <p:nvSpPr>
          <p:cNvPr id="5" name="Fußzeilenplatzhalter 1"/>
          <p:cNvSpPr>
            <a:spLocks noGrp="1"/>
          </p:cNvSpPr>
          <p:nvPr>
            <p:ph type="ftr" sz="quarter" idx="4294967295"/>
          </p:nvPr>
        </p:nvSpPr>
        <p:spPr>
          <a:xfrm>
            <a:off x="2862776" y="6581001"/>
            <a:ext cx="3418449" cy="246221"/>
          </a:xfrm>
          <a:prstGeom prst="rect">
            <a:avLst/>
          </a:prstGeom>
        </p:spPr>
        <p:txBody>
          <a:bodyPr/>
          <a:lstStyle>
            <a:lvl1pPr algn="ctr">
              <a:defRPr sz="1100" b="0"/>
            </a:lvl1pPr>
          </a:lstStyle>
          <a:p>
            <a:r>
              <a:rPr lang="de-DE" dirty="0"/>
              <a:t>Formation </a:t>
            </a:r>
            <a:r>
              <a:rPr lang="de-DE" dirty="0" err="1"/>
              <a:t>Climate</a:t>
            </a:r>
            <a:r>
              <a:rPr lang="de-DE" dirty="0"/>
              <a:t> Expert - Module 0</a:t>
            </a:r>
          </a:p>
        </p:txBody>
      </p:sp>
    </p:spTree>
    <p:extLst>
      <p:ext uri="{BB962C8B-B14F-4D97-AF65-F5344CB8AC3E}">
        <p14:creationId xmlns:p14="http://schemas.microsoft.com/office/powerpoint/2010/main" val="221625805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with content">
  <p:cSld name="1_Title with content">
    <p:spTree>
      <p:nvGrpSpPr>
        <p:cNvPr id="1" name="Shape 20"/>
        <p:cNvGrpSpPr/>
        <p:nvPr/>
      </p:nvGrpSpPr>
      <p:grpSpPr>
        <a:xfrm>
          <a:off x="0" y="0"/>
          <a:ext cx="0" cy="0"/>
          <a:chOff x="0" y="0"/>
          <a:chExt cx="0" cy="0"/>
        </a:xfrm>
      </p:grpSpPr>
      <p:sp>
        <p:nvSpPr>
          <p:cNvPr id="21" name="Google Shape;21;p34"/>
          <p:cNvSpPr txBox="1">
            <a:spLocks noGrp="1"/>
          </p:cNvSpPr>
          <p:nvPr>
            <p:ph type="title"/>
          </p:nvPr>
        </p:nvSpPr>
        <p:spPr>
          <a:xfrm>
            <a:off x="342928" y="532943"/>
            <a:ext cx="6821460" cy="53860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4"/>
          <p:cNvSpPr txBox="1">
            <a:spLocks noGrp="1"/>
          </p:cNvSpPr>
          <p:nvPr>
            <p:ph type="body" idx="1"/>
          </p:nvPr>
        </p:nvSpPr>
        <p:spPr>
          <a:xfrm>
            <a:off x="306388" y="2052083"/>
            <a:ext cx="8285162" cy="4476307"/>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400"/>
              </a:spcBef>
              <a:spcAft>
                <a:spcPts val="0"/>
              </a:spcAft>
              <a:buClr>
                <a:srgbClr val="C80F0F"/>
              </a:buClr>
              <a:buSzPts val="1800"/>
              <a:buFont typeface="Arial"/>
              <a:buNone/>
              <a:defRPr sz="1800"/>
            </a:lvl1pPr>
            <a:lvl2pPr marL="914400" lvl="1" indent="-342900" algn="l">
              <a:spcBef>
                <a:spcPts val="800"/>
              </a:spcBef>
              <a:spcAft>
                <a:spcPts val="0"/>
              </a:spcAft>
              <a:buClr>
                <a:srgbClr val="C80F0F"/>
              </a:buClr>
              <a:buSzPts val="1800"/>
              <a:buFont typeface="Arial"/>
              <a:buChar char="•"/>
              <a:defRPr sz="1800"/>
            </a:lvl2pPr>
            <a:lvl3pPr marL="1371600" lvl="2" indent="-342900" algn="l">
              <a:spcBef>
                <a:spcPts val="360"/>
              </a:spcBef>
              <a:spcAft>
                <a:spcPts val="0"/>
              </a:spcAft>
              <a:buClr>
                <a:schemeClr val="accent2"/>
              </a:buClr>
              <a:buSzPts val="1800"/>
              <a:buChar char="–"/>
              <a:defRPr sz="1800"/>
            </a:lvl3pPr>
            <a:lvl4pPr marL="1828800" lvl="3" indent="-342900" algn="l">
              <a:spcBef>
                <a:spcPts val="360"/>
              </a:spcBef>
              <a:spcAft>
                <a:spcPts val="0"/>
              </a:spcAft>
              <a:buClr>
                <a:schemeClr val="accent2"/>
              </a:buClr>
              <a:buSzPts val="1800"/>
              <a:buChar char="▪"/>
              <a:defRPr sz="1800"/>
            </a:lvl4pPr>
            <a:lvl5pPr marL="2286000" lvl="4" indent="-228600" algn="l">
              <a:spcBef>
                <a:spcPts val="360"/>
              </a:spcBef>
              <a:spcAft>
                <a:spcPts val="0"/>
              </a:spcAft>
              <a:buClr>
                <a:schemeClr val="dk1"/>
              </a:buClr>
              <a:buSzPts val="1800"/>
              <a:buNone/>
              <a:defRPr sz="1800"/>
            </a:lvl5pPr>
            <a:lvl6pPr marL="2743200" lvl="5" indent="-355600" algn="l">
              <a:spcBef>
                <a:spcPts val="400"/>
              </a:spcBef>
              <a:spcAft>
                <a:spcPts val="0"/>
              </a:spcAft>
              <a:buClr>
                <a:schemeClr val="dk1"/>
              </a:buClr>
              <a:buSzPts val="2000"/>
              <a:buChar char="•"/>
              <a:defRPr/>
            </a:lvl6pPr>
            <a:lvl7pPr marL="3200400" lvl="6" indent="-355600" algn="l">
              <a:spcBef>
                <a:spcPts val="400"/>
              </a:spcBef>
              <a:spcAft>
                <a:spcPts val="0"/>
              </a:spcAft>
              <a:buClr>
                <a:schemeClr val="dk1"/>
              </a:buClr>
              <a:buSzPts val="2000"/>
              <a:buChar char="•"/>
              <a:defRPr/>
            </a:lvl7pPr>
            <a:lvl8pPr marL="3657600" lvl="7" indent="-355600" algn="l">
              <a:spcBef>
                <a:spcPts val="400"/>
              </a:spcBef>
              <a:spcAft>
                <a:spcPts val="0"/>
              </a:spcAft>
              <a:buClr>
                <a:schemeClr val="dk1"/>
              </a:buClr>
              <a:buSzPts val="2000"/>
              <a:buChar char="•"/>
              <a:defRPr/>
            </a:lvl8pPr>
            <a:lvl9pPr marL="4114800" lvl="8" indent="-355600" algn="l">
              <a:spcBef>
                <a:spcPts val="400"/>
              </a:spcBef>
              <a:spcAft>
                <a:spcPts val="0"/>
              </a:spcAft>
              <a:buClr>
                <a:schemeClr val="dk1"/>
              </a:buClr>
              <a:buSzPts val="2000"/>
              <a:buChar char="•"/>
              <a:defRPr/>
            </a:lvl9pPr>
          </a:lstStyle>
          <a:p>
            <a:endParaRPr/>
          </a:p>
        </p:txBody>
      </p:sp>
      <p:sp>
        <p:nvSpPr>
          <p:cNvPr id="23" name="Google Shape;23;p34"/>
          <p:cNvSpPr txBox="1">
            <a:spLocks noGrp="1"/>
          </p:cNvSpPr>
          <p:nvPr>
            <p:ph type="ftr" idx="11"/>
          </p:nvPr>
        </p:nvSpPr>
        <p:spPr>
          <a:xfrm>
            <a:off x="2862776" y="6581001"/>
            <a:ext cx="3418449" cy="246221"/>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1310270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33"/>
          <p:cNvSpPr txBox="1">
            <a:spLocks noGrp="1"/>
          </p:cNvSpPr>
          <p:nvPr>
            <p:ph type="title"/>
          </p:nvPr>
        </p:nvSpPr>
        <p:spPr>
          <a:xfrm>
            <a:off x="348014" y="527474"/>
            <a:ext cx="6807230" cy="552471"/>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2"/>
              </a:buClr>
              <a:buSzPts val="32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3"/>
          <p:cNvSpPr txBox="1">
            <a:spLocks noGrp="1"/>
          </p:cNvSpPr>
          <p:nvPr>
            <p:ph type="body" idx="1"/>
          </p:nvPr>
        </p:nvSpPr>
        <p:spPr>
          <a:xfrm>
            <a:off x="357158" y="1628775"/>
            <a:ext cx="6807230" cy="401480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accent2"/>
              </a:buClr>
              <a:buSzPts val="1800"/>
              <a:buNone/>
              <a:defRPr sz="1800">
                <a:latin typeface="Arial"/>
                <a:ea typeface="Arial"/>
                <a:cs typeface="Arial"/>
                <a:sym typeface="Arial"/>
              </a:defRPr>
            </a:lvl1pPr>
            <a:lvl2pPr marL="914400" lvl="1" indent="-342900" algn="l">
              <a:spcBef>
                <a:spcPts val="360"/>
              </a:spcBef>
              <a:spcAft>
                <a:spcPts val="0"/>
              </a:spcAft>
              <a:buClr>
                <a:schemeClr val="accent2"/>
              </a:buClr>
              <a:buSzPts val="1800"/>
              <a:buChar char="•"/>
              <a:defRPr sz="1800">
                <a:latin typeface="Arial"/>
                <a:ea typeface="Arial"/>
                <a:cs typeface="Arial"/>
                <a:sym typeface="Arial"/>
              </a:defRPr>
            </a:lvl2pPr>
            <a:lvl3pPr marL="1371600" lvl="2" indent="-330200" algn="l">
              <a:spcBef>
                <a:spcPts val="320"/>
              </a:spcBef>
              <a:spcAft>
                <a:spcPts val="0"/>
              </a:spcAft>
              <a:buClr>
                <a:schemeClr val="accent2"/>
              </a:buClr>
              <a:buSzPts val="1600"/>
              <a:buChar char="–"/>
              <a:defRPr sz="1600">
                <a:latin typeface="Arial"/>
                <a:ea typeface="Arial"/>
                <a:cs typeface="Arial"/>
                <a:sym typeface="Arial"/>
              </a:defRPr>
            </a:lvl3pPr>
            <a:lvl4pPr marL="1828800" lvl="3" indent="-317500" algn="l">
              <a:spcBef>
                <a:spcPts val="280"/>
              </a:spcBef>
              <a:spcAft>
                <a:spcPts val="0"/>
              </a:spcAft>
              <a:buClr>
                <a:schemeClr val="accent2"/>
              </a:buClr>
              <a:buSzPts val="1400"/>
              <a:buChar char="▪"/>
              <a:defRPr sz="1400">
                <a:latin typeface="Arial"/>
                <a:ea typeface="Arial"/>
                <a:cs typeface="Arial"/>
                <a:sym typeface="Arial"/>
              </a:defRPr>
            </a:lvl4pPr>
            <a:lvl5pPr marL="2286000" lvl="4" indent="-228600" algn="l">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 name="Google Shape;19;p33"/>
          <p:cNvSpPr txBox="1">
            <a:spLocks noGrp="1"/>
          </p:cNvSpPr>
          <p:nvPr>
            <p:ph type="sldNum" idx="12"/>
          </p:nvPr>
        </p:nvSpPr>
        <p:spPr>
          <a:xfrm>
            <a:off x="8143900" y="0"/>
            <a:ext cx="6429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2020243"/>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230B18-B929-44AF-AB60-DFFD57B8B410}"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296727729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8014" y="527474"/>
            <a:ext cx="6807230" cy="552471"/>
          </a:xfrm>
          <a:prstGeom prst="rect">
            <a:avLst/>
          </a:prstGeom>
        </p:spPr>
        <p:txBody>
          <a:bodyPr/>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158" y="1628775"/>
            <a:ext cx="6807230" cy="4014803"/>
          </a:xfrm>
        </p:spPr>
        <p:txBody>
          <a:bodyPr>
            <a:normAutofit/>
          </a:bodyPr>
          <a:lstStyle>
            <a:lvl1pPr marL="0" indent="0">
              <a:buNone/>
              <a:defRPr sz="18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ABDB7DC1-6DFD-4804-B81B-5AD5FA162587}" type="slidenum">
              <a:rPr lang="en-US" smtClean="0"/>
              <a:pPr/>
              <a:t>‹#›</a:t>
            </a:fld>
            <a:endParaRPr lang="en-US"/>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30B18-B929-44AF-AB60-DFFD57B8B410}"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181122250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30B18-B929-44AF-AB60-DFFD57B8B410}"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2729344673"/>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230B18-B929-44AF-AB60-DFFD57B8B410}"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4216660541"/>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230B18-B929-44AF-AB60-DFFD57B8B410}" type="datetimeFigureOut">
              <a:rPr lang="en-GB" smtClean="0"/>
              <a:t>16/07/2020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2201997978"/>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230B18-B929-44AF-AB60-DFFD57B8B410}" type="datetimeFigureOut">
              <a:rPr lang="en-GB" smtClean="0"/>
              <a:t>16/07/2020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1480877645"/>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30B18-B929-44AF-AB60-DFFD57B8B410}" type="datetimeFigureOut">
              <a:rPr lang="en-GB" smtClean="0"/>
              <a:t>16/07/2020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3303531827"/>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30B18-B929-44AF-AB60-DFFD57B8B410}"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3149537775"/>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30B18-B929-44AF-AB60-DFFD57B8B410}" type="datetimeFigureOut">
              <a:rPr lang="en-GB" smtClean="0"/>
              <a:t>16/07/2020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1670150016"/>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30B18-B929-44AF-AB60-DFFD57B8B410}"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76966694"/>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230B18-B929-44AF-AB60-DFFD57B8B410}" type="datetimeFigureOut">
              <a:rPr lang="en-GB" smtClean="0"/>
              <a:t>16/07/2020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9A7771-BC95-4F23-A5AC-21C467346205}" type="slidenum">
              <a:rPr lang="en-GB" smtClean="0"/>
              <a:t>‹#›</a:t>
            </a:fld>
            <a:endParaRPr lang="en-GB"/>
          </a:p>
        </p:txBody>
      </p:sp>
    </p:spTree>
    <p:extLst>
      <p:ext uri="{BB962C8B-B14F-4D97-AF65-F5344CB8AC3E}">
        <p14:creationId xmlns:p14="http://schemas.microsoft.com/office/powerpoint/2010/main" val="197983037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ABDB7DC1-6DFD-4804-B81B-5AD5FA162587}" type="slidenum">
              <a:rPr lang="en-US" smtClean="0"/>
              <a:pPr/>
              <a:t>‹#›</a:t>
            </a:fld>
            <a:endParaRPr lang="en-US"/>
          </a:p>
        </p:txBody>
      </p:sp>
      <p:sp>
        <p:nvSpPr>
          <p:cNvPr id="8" name="Content Placeholder 2"/>
          <p:cNvSpPr>
            <a:spLocks noGrp="1"/>
          </p:cNvSpPr>
          <p:nvPr>
            <p:ph idx="11"/>
          </p:nvPr>
        </p:nvSpPr>
        <p:spPr>
          <a:xfrm>
            <a:off x="4357686" y="1628775"/>
            <a:ext cx="4306900" cy="4014803"/>
          </a:xfrm>
        </p:spPr>
        <p:txBody>
          <a:bodyPr>
            <a:normAutofit/>
          </a:bodyPr>
          <a:lstStyle>
            <a:lvl1pPr marL="0" indent="0">
              <a:buNone/>
              <a:defRPr sz="1800" baseline="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Edit Master text styles</a:t>
            </a:r>
          </a:p>
        </p:txBody>
      </p:sp>
      <p:sp>
        <p:nvSpPr>
          <p:cNvPr id="7" name="Text Placeholder 3"/>
          <p:cNvSpPr>
            <a:spLocks noGrp="1"/>
          </p:cNvSpPr>
          <p:nvPr>
            <p:ph type="body" sz="half" idx="2" hasCustomPrompt="1"/>
          </p:nvPr>
        </p:nvSpPr>
        <p:spPr>
          <a:xfrm>
            <a:off x="357159" y="1628775"/>
            <a:ext cx="3567141" cy="4032250"/>
          </a:xfrm>
        </p:spPr>
        <p:txBody>
          <a:bodyPr>
            <a:normAutofit/>
          </a:bodyPr>
          <a:lstStyle>
            <a:lvl1pPr marL="0" indent="0">
              <a:buNone/>
              <a:defRPr sz="18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 </a:t>
            </a: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BDB7DC1-6DFD-4804-B81B-5AD5FA162587}" type="slidenum">
              <a:rPr lang="en-US" smtClean="0"/>
              <a:pPr/>
              <a:t>‹#›</a:t>
            </a:fld>
            <a:endParaRPr lang="en-US"/>
          </a:p>
        </p:txBody>
      </p:sp>
      <p:sp>
        <p:nvSpPr>
          <p:cNvPr id="8" name="Content Placeholder 2"/>
          <p:cNvSpPr>
            <a:spLocks noGrp="1"/>
          </p:cNvSpPr>
          <p:nvPr>
            <p:ph idx="11"/>
          </p:nvPr>
        </p:nvSpPr>
        <p:spPr>
          <a:xfrm>
            <a:off x="468313" y="1646222"/>
            <a:ext cx="6696075" cy="4014803"/>
          </a:xfrm>
        </p:spPr>
        <p:txBody>
          <a:bodyPr>
            <a:normAutofit/>
          </a:bodyPr>
          <a:lstStyle>
            <a:lvl1pPr marL="0" indent="0">
              <a:buNone/>
              <a:defRPr sz="1800" baseline="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400">
                <a:latin typeface="Arial" pitchFamily="34" charset="0"/>
                <a:cs typeface="Arial" pitchFamily="34" charset="0"/>
              </a:defRPr>
            </a:lvl4pPr>
          </a:lstStyle>
          <a:p>
            <a:pPr lvl="0"/>
            <a:r>
              <a:rPr lang="en-US"/>
              <a:t>Edit Master text styles</a:t>
            </a:r>
          </a:p>
        </p:txBody>
      </p:sp>
      <p:sp>
        <p:nvSpPr>
          <p:cNvPr id="6" name="Title 1"/>
          <p:cNvSpPr>
            <a:spLocks noGrp="1"/>
          </p:cNvSpPr>
          <p:nvPr>
            <p:ph type="title"/>
          </p:nvPr>
        </p:nvSpPr>
        <p:spPr>
          <a:xfrm>
            <a:off x="342928" y="532943"/>
            <a:ext cx="6821460" cy="538603"/>
          </a:xfrm>
        </p:spPr>
        <p:txBody>
          <a:bodyPr/>
          <a:lstStyle/>
          <a:p>
            <a:r>
              <a:rPr lang="en-US"/>
              <a:t>Click to edit Master title style</a:t>
            </a:r>
            <a:endParaRPr lang="en-GB"/>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icture only">
    <p:spTree>
      <p:nvGrpSpPr>
        <p:cNvPr id="1" name=""/>
        <p:cNvGrpSpPr/>
        <p:nvPr/>
      </p:nvGrpSpPr>
      <p:grpSpPr>
        <a:xfrm>
          <a:off x="0" y="0"/>
          <a:ext cx="0" cy="0"/>
          <a:chOff x="0" y="0"/>
          <a:chExt cx="0" cy="0"/>
        </a:xfrm>
      </p:grpSpPr>
      <p:sp>
        <p:nvSpPr>
          <p:cNvPr id="2" name="Title 1"/>
          <p:cNvSpPr>
            <a:spLocks noGrp="1"/>
          </p:cNvSpPr>
          <p:nvPr>
            <p:ph type="title"/>
          </p:nvPr>
        </p:nvSpPr>
        <p:spPr>
          <a:xfrm>
            <a:off x="357158" y="541384"/>
            <a:ext cx="6807230" cy="566738"/>
          </a:xfrm>
          <a:prstGeom prst="rect">
            <a:avLst/>
          </a:prstGeom>
        </p:spPr>
        <p:txBody>
          <a:bodyPr anchor="b"/>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468314" y="1628775"/>
            <a:ext cx="6696074" cy="403225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ABDB7DC1-6DFD-4804-B81B-5AD5FA162587}"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pictures">
    <p:spTree>
      <p:nvGrpSpPr>
        <p:cNvPr id="1" name=""/>
        <p:cNvGrpSpPr/>
        <p:nvPr/>
      </p:nvGrpSpPr>
      <p:grpSpPr>
        <a:xfrm>
          <a:off x="0" y="0"/>
          <a:ext cx="0" cy="0"/>
          <a:chOff x="0" y="0"/>
          <a:chExt cx="0" cy="0"/>
        </a:xfrm>
      </p:grpSpPr>
      <p:sp>
        <p:nvSpPr>
          <p:cNvPr id="2" name="Title 1"/>
          <p:cNvSpPr>
            <a:spLocks noGrp="1"/>
          </p:cNvSpPr>
          <p:nvPr>
            <p:ph type="title"/>
          </p:nvPr>
        </p:nvSpPr>
        <p:spPr>
          <a:xfrm>
            <a:off x="357158" y="541384"/>
            <a:ext cx="6807230" cy="566738"/>
          </a:xfrm>
          <a:prstGeom prst="rect">
            <a:avLst/>
          </a:prstGeom>
        </p:spPr>
        <p:txBody>
          <a:bodyPr anchor="b"/>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468314" y="1628775"/>
            <a:ext cx="2146870"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ABDB7DC1-6DFD-4804-B81B-5AD5FA162587}" type="slidenum">
              <a:rPr lang="en-US" smtClean="0"/>
              <a:pPr/>
              <a:t>‹#›</a:t>
            </a:fld>
            <a:endParaRPr lang="en-US"/>
          </a:p>
        </p:txBody>
      </p:sp>
      <p:sp>
        <p:nvSpPr>
          <p:cNvPr id="10" name="Picture Placeholder 2"/>
          <p:cNvSpPr>
            <a:spLocks noGrp="1"/>
          </p:cNvSpPr>
          <p:nvPr>
            <p:ph type="pic" idx="16"/>
          </p:nvPr>
        </p:nvSpPr>
        <p:spPr>
          <a:xfrm>
            <a:off x="2754888" y="1628775"/>
            <a:ext cx="2146870"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p:cNvSpPr>
            <a:spLocks noGrp="1"/>
          </p:cNvSpPr>
          <p:nvPr>
            <p:ph type="pic" idx="17"/>
          </p:nvPr>
        </p:nvSpPr>
        <p:spPr>
          <a:xfrm>
            <a:off x="5017518" y="1628775"/>
            <a:ext cx="2146870"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Picture Placeholder 2"/>
          <p:cNvSpPr>
            <a:spLocks noGrp="1"/>
          </p:cNvSpPr>
          <p:nvPr>
            <p:ph type="pic" idx="18"/>
          </p:nvPr>
        </p:nvSpPr>
        <p:spPr>
          <a:xfrm>
            <a:off x="468313" y="3708780"/>
            <a:ext cx="2146870"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p:cNvSpPr>
            <a:spLocks noGrp="1"/>
          </p:cNvSpPr>
          <p:nvPr>
            <p:ph type="pic" idx="19"/>
          </p:nvPr>
        </p:nvSpPr>
        <p:spPr>
          <a:xfrm>
            <a:off x="2751188" y="3705608"/>
            <a:ext cx="2146870"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p:cNvSpPr>
            <a:spLocks noGrp="1"/>
          </p:cNvSpPr>
          <p:nvPr>
            <p:ph type="pic" idx="20"/>
          </p:nvPr>
        </p:nvSpPr>
        <p:spPr>
          <a:xfrm>
            <a:off x="5017518" y="3708780"/>
            <a:ext cx="2146870"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1 Picture">
    <p:spTree>
      <p:nvGrpSpPr>
        <p:cNvPr id="1" name=""/>
        <p:cNvGrpSpPr/>
        <p:nvPr/>
      </p:nvGrpSpPr>
      <p:grpSpPr>
        <a:xfrm>
          <a:off x="0" y="0"/>
          <a:ext cx="0" cy="0"/>
          <a:chOff x="0" y="0"/>
          <a:chExt cx="0" cy="0"/>
        </a:xfrm>
      </p:grpSpPr>
      <p:sp>
        <p:nvSpPr>
          <p:cNvPr id="2" name="Title 1"/>
          <p:cNvSpPr>
            <a:spLocks noGrp="1"/>
          </p:cNvSpPr>
          <p:nvPr>
            <p:ph type="title"/>
          </p:nvPr>
        </p:nvSpPr>
        <p:spPr>
          <a:xfrm>
            <a:off x="357158" y="629908"/>
            <a:ext cx="6807230" cy="476267"/>
          </a:xfrm>
          <a:prstGeom prst="rect">
            <a:avLst/>
          </a:prstGeom>
        </p:spPr>
        <p:txBody>
          <a:bodyPr anchor="b"/>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940425" y="1628775"/>
            <a:ext cx="2735263" cy="4032250"/>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357159" y="1628775"/>
            <a:ext cx="5143535" cy="4032250"/>
          </a:xfrm>
        </p:spPr>
        <p:txBody>
          <a:bodyPr>
            <a:normAutofit/>
          </a:bodyPr>
          <a:lstStyle>
            <a:lvl1pPr marL="0" indent="0">
              <a:buNone/>
              <a:defRPr sz="18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 </a:t>
            </a:r>
          </a:p>
        </p:txBody>
      </p:sp>
      <p:sp>
        <p:nvSpPr>
          <p:cNvPr id="7" name="Slide Number Placeholder 6"/>
          <p:cNvSpPr>
            <a:spLocks noGrp="1"/>
          </p:cNvSpPr>
          <p:nvPr>
            <p:ph type="sldNum" sz="quarter" idx="12"/>
          </p:nvPr>
        </p:nvSpPr>
        <p:spPr/>
        <p:txBody>
          <a:bodyPr/>
          <a:lstStyle/>
          <a:p>
            <a:fld id="{ABDB7DC1-6DFD-4804-B81B-5AD5FA162587}"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357158" y="541384"/>
            <a:ext cx="6807230" cy="566738"/>
          </a:xfrm>
          <a:prstGeom prst="rect">
            <a:avLst/>
          </a:prstGeom>
        </p:spPr>
        <p:txBody>
          <a:bodyPr anchor="b"/>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940424" y="1628775"/>
            <a:ext cx="2735263" cy="1943101"/>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357159" y="1628775"/>
            <a:ext cx="5151466" cy="4032250"/>
          </a:xfrm>
        </p:spPr>
        <p:txBody>
          <a:bodyPr>
            <a:normAutofit/>
          </a:bodyPr>
          <a:lstStyle>
            <a:lvl1pPr marL="0" indent="0">
              <a:buNone/>
              <a:defRPr sz="18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 </a:t>
            </a:r>
          </a:p>
        </p:txBody>
      </p:sp>
      <p:sp>
        <p:nvSpPr>
          <p:cNvPr id="7" name="Slide Number Placeholder 6"/>
          <p:cNvSpPr>
            <a:spLocks noGrp="1"/>
          </p:cNvSpPr>
          <p:nvPr>
            <p:ph type="sldNum" sz="quarter" idx="12"/>
          </p:nvPr>
        </p:nvSpPr>
        <p:spPr/>
        <p:txBody>
          <a:bodyPr/>
          <a:lstStyle/>
          <a:p>
            <a:fld id="{ABDB7DC1-6DFD-4804-B81B-5AD5FA162587}" type="slidenum">
              <a:rPr lang="en-US" smtClean="0"/>
              <a:pPr/>
              <a:t>‹#›</a:t>
            </a:fld>
            <a:endParaRPr lang="en-US"/>
          </a:p>
        </p:txBody>
      </p:sp>
      <p:sp>
        <p:nvSpPr>
          <p:cNvPr id="6" name="Picture Placeholder 2"/>
          <p:cNvSpPr>
            <a:spLocks noGrp="1"/>
          </p:cNvSpPr>
          <p:nvPr>
            <p:ph type="pic" idx="13"/>
          </p:nvPr>
        </p:nvSpPr>
        <p:spPr>
          <a:xfrm>
            <a:off x="5940424" y="3714753"/>
            <a:ext cx="2735263" cy="192882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DB7DC1-6DFD-4804-B81B-5AD5FA162587}" type="slidenum">
              <a:rPr lang="en-US" smtClean="0"/>
              <a:pPr/>
              <a:t>‹#›</a:t>
            </a:fld>
            <a:endParaRPr lang="en-US"/>
          </a:p>
        </p:txBody>
      </p:sp>
      <p:sp>
        <p:nvSpPr>
          <p:cNvPr id="3" name="Rectangle 2"/>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3071" y="1600201"/>
            <a:ext cx="6801317" cy="40433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143900" y="0"/>
            <a:ext cx="64291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B7DC1-6DFD-4804-B81B-5AD5FA162587}" type="slidenum">
              <a:rPr lang="en-US" smtClean="0"/>
              <a:pPr/>
              <a:t>‹#›</a:t>
            </a:fld>
            <a:endParaRPr lang="en-US"/>
          </a:p>
        </p:txBody>
      </p:sp>
      <p:sp>
        <p:nvSpPr>
          <p:cNvPr id="8" name="Rectangle 2"/>
          <p:cNvSpPr>
            <a:spLocks noGrp="1" noChangeArrowheads="1"/>
          </p:cNvSpPr>
          <p:nvPr>
            <p:ph type="title"/>
          </p:nvPr>
        </p:nvSpPr>
        <p:spPr bwMode="auto">
          <a:xfrm>
            <a:off x="342928" y="532943"/>
            <a:ext cx="6821460" cy="5386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67" r:id="rId5"/>
    <p:sldLayoutId id="2147483668" r:id="rId6"/>
    <p:sldLayoutId id="2147483657" r:id="rId7"/>
    <p:sldLayoutId id="2147483658" r:id="rId8"/>
    <p:sldLayoutId id="2147483655" r:id="rId9"/>
    <p:sldLayoutId id="2147483659" r:id="rId10"/>
    <p:sldLayoutId id="2147483660" r:id="rId11"/>
    <p:sldLayoutId id="2147483661" r:id="rId12"/>
    <p:sldLayoutId id="2147483662" r:id="rId13"/>
    <p:sldLayoutId id="2147483663" r:id="rId14"/>
    <p:sldLayoutId id="2147483664" r:id="rId15"/>
    <p:sldLayoutId id="2147483681" r:id="rId16"/>
    <p:sldLayoutId id="2147483682" r:id="rId17"/>
    <p:sldLayoutId id="2147483683" r:id="rId18"/>
  </p:sldLayoutIdLst>
  <p:transition spd="slow">
    <p:wipe/>
  </p:transition>
  <p:hf hdr="0" ftr="0" dt="0"/>
  <p:txStyles>
    <p:titleStyle>
      <a:lvl1pPr algn="l" defTabSz="914400" rtl="0" eaLnBrk="1" latinLnBrk="0" hangingPunct="1">
        <a:spcBef>
          <a:spcPct val="0"/>
        </a:spcBef>
        <a:buNone/>
        <a:defRPr sz="3200"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tabLst/>
        <a:defRPr sz="1800" kern="1200">
          <a:solidFill>
            <a:schemeClr val="accent2"/>
          </a:solidFill>
          <a:latin typeface="+mn-lt"/>
          <a:ea typeface="+mn-ea"/>
          <a:cs typeface="+mn-cs"/>
        </a:defRPr>
      </a:lvl1pPr>
      <a:lvl2pPr marL="530225" indent="-173038" algn="l" defTabSz="914400" rtl="0" eaLnBrk="1" latinLnBrk="0" hangingPunct="1">
        <a:spcBef>
          <a:spcPct val="20000"/>
        </a:spcBef>
        <a:buFont typeface="Arial" pitchFamily="34" charset="0"/>
        <a:buChar char="•"/>
        <a:defRPr sz="1800" kern="1200">
          <a:solidFill>
            <a:schemeClr val="accent2"/>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600" kern="1200">
          <a:solidFill>
            <a:schemeClr val="accent2"/>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4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30B18-B929-44AF-AB60-DFFD57B8B410}" type="datetimeFigureOut">
              <a:rPr lang="en-GB" smtClean="0"/>
              <a:t>16/07/2020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A7771-BC95-4F23-A5AC-21C467346205}" type="slidenum">
              <a:rPr lang="en-GB" smtClean="0"/>
              <a:t>‹#›</a:t>
            </a:fld>
            <a:endParaRPr lang="en-GB"/>
          </a:p>
        </p:txBody>
      </p:sp>
    </p:spTree>
    <p:extLst>
      <p:ext uri="{BB962C8B-B14F-4D97-AF65-F5344CB8AC3E}">
        <p14:creationId xmlns:p14="http://schemas.microsoft.com/office/powerpoint/2010/main" val="291226743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sustainabilitymap.org/network_lacoste"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svg"/><Relationship Id="rId7" Type="http://schemas.openxmlformats.org/officeDocument/2006/relationships/image" Target="../media/image30.png"/><Relationship Id="rId12" Type="http://schemas.openxmlformats.org/officeDocument/2006/relationships/image" Target="../media/image24.svg"/><Relationship Id="rId2" Type="http://schemas.openxmlformats.org/officeDocument/2006/relationships/image" Target="../media/image28.png"/><Relationship Id="rId1" Type="http://schemas.openxmlformats.org/officeDocument/2006/relationships/slideLayout" Target="../slideLayouts/slideLayout16.xml"/><Relationship Id="rId6" Type="http://schemas.openxmlformats.org/officeDocument/2006/relationships/image" Target="../media/image6.png"/><Relationship Id="rId11" Type="http://schemas.openxmlformats.org/officeDocument/2006/relationships/image" Target="../media/image32.png"/><Relationship Id="rId5" Type="http://schemas.openxmlformats.org/officeDocument/2006/relationships/image" Target="../media/image18.svg"/><Relationship Id="rId10" Type="http://schemas.openxmlformats.org/officeDocument/2006/relationships/image" Target="../media/image22.svg"/><Relationship Id="rId4" Type="http://schemas.openxmlformats.org/officeDocument/2006/relationships/image" Target="../media/image29.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5830" y="2977530"/>
            <a:ext cx="6336704" cy="1470025"/>
          </a:xfrm>
        </p:spPr>
        <p:txBody>
          <a:bodyPr/>
          <a:lstStyle/>
          <a:p>
            <a:pPr algn="ctr"/>
            <a:r>
              <a:rPr lang="en-US" b="1" dirty="0" smtClean="0">
                <a:latin typeface="Arial" charset="0"/>
                <a:cs typeface="Arial" charset="0"/>
              </a:rPr>
              <a:t/>
            </a:r>
            <a:br>
              <a:rPr lang="en-US" b="1" dirty="0" smtClean="0">
                <a:latin typeface="Arial" charset="0"/>
                <a:cs typeface="Arial" charset="0"/>
              </a:rPr>
            </a:br>
            <a:r>
              <a:rPr lang="en-US" b="1" dirty="0" err="1" smtClean="0">
                <a:latin typeface="Arial" charset="0"/>
                <a:cs typeface="Arial" charset="0"/>
              </a:rPr>
              <a:t>Nội</a:t>
            </a:r>
            <a:r>
              <a:rPr lang="en-US" b="1" dirty="0" smtClean="0">
                <a:latin typeface="Arial" charset="0"/>
                <a:cs typeface="Arial" charset="0"/>
              </a:rPr>
              <a:t> dung </a:t>
            </a:r>
            <a:r>
              <a:rPr lang="en-US" b="1" dirty="0" err="1" smtClean="0">
                <a:latin typeface="Arial" charset="0"/>
                <a:cs typeface="Arial" charset="0"/>
              </a:rPr>
              <a:t>của</a:t>
            </a:r>
            <a:r>
              <a:rPr lang="en-US" b="1" dirty="0" smtClean="0">
                <a:latin typeface="Arial" charset="0"/>
                <a:cs typeface="Arial" charset="0"/>
              </a:rPr>
              <a:t> RECP </a:t>
            </a:r>
            <a:r>
              <a:rPr lang="en-US" b="1" dirty="0" err="1" smtClean="0">
                <a:latin typeface="Arial" charset="0"/>
                <a:cs typeface="Arial" charset="0"/>
              </a:rPr>
              <a:t>và</a:t>
            </a:r>
            <a:r>
              <a:rPr lang="en-US" b="1" dirty="0" smtClean="0">
                <a:latin typeface="Arial" charset="0"/>
                <a:cs typeface="Arial" charset="0"/>
              </a:rPr>
              <a:t> </a:t>
            </a:r>
            <a:r>
              <a:rPr lang="en-US" b="1" dirty="0" err="1" smtClean="0">
                <a:latin typeface="Arial" charset="0"/>
                <a:cs typeface="Arial" charset="0"/>
              </a:rPr>
              <a:t>lợi</a:t>
            </a:r>
            <a:r>
              <a:rPr lang="en-US" b="1" dirty="0" smtClean="0">
                <a:latin typeface="Arial" charset="0"/>
                <a:cs typeface="Arial" charset="0"/>
              </a:rPr>
              <a:t> </a:t>
            </a:r>
            <a:r>
              <a:rPr lang="en-US" b="1" dirty="0" err="1" smtClean="0">
                <a:latin typeface="Arial" charset="0"/>
                <a:cs typeface="Arial" charset="0"/>
              </a:rPr>
              <a:t>ích</a:t>
            </a:r>
            <a:r>
              <a:rPr lang="en-US" b="1" dirty="0" smtClean="0">
                <a:latin typeface="Arial" charset="0"/>
                <a:cs typeface="Arial" charset="0"/>
              </a:rPr>
              <a:t> </a:t>
            </a:r>
            <a:r>
              <a:rPr lang="en-US" b="1" dirty="0" err="1" smtClean="0">
                <a:latin typeface="Arial" charset="0"/>
                <a:cs typeface="Arial" charset="0"/>
              </a:rPr>
              <a:t>cho</a:t>
            </a:r>
            <a:r>
              <a:rPr lang="en-US" b="1" dirty="0" smtClean="0">
                <a:latin typeface="Arial" charset="0"/>
                <a:cs typeface="Arial" charset="0"/>
              </a:rPr>
              <a:t> </a:t>
            </a:r>
            <a:r>
              <a:rPr lang="en-US" b="1" dirty="0" err="1" smtClean="0">
                <a:latin typeface="Arial" charset="0"/>
                <a:cs typeface="Arial" charset="0"/>
              </a:rPr>
              <a:t>doanh</a:t>
            </a:r>
            <a:r>
              <a:rPr lang="en-US" b="1" dirty="0" smtClean="0">
                <a:latin typeface="Arial" charset="0"/>
                <a:cs typeface="Arial" charset="0"/>
              </a:rPr>
              <a:t> </a:t>
            </a:r>
            <a:r>
              <a:rPr lang="en-US" b="1" dirty="0" err="1" smtClean="0">
                <a:latin typeface="Arial" charset="0"/>
                <a:cs typeface="Arial" charset="0"/>
              </a:rPr>
              <a:t>nghiệp</a:t>
            </a:r>
            <a:r>
              <a:rPr lang="en-US" b="1" dirty="0">
                <a:latin typeface="Arial" charset="0"/>
                <a:cs typeface="Arial" charset="0"/>
              </a:rPr>
              <a:t/>
            </a:r>
            <a:br>
              <a:rPr lang="en-US" b="1" dirty="0">
                <a:latin typeface="Arial" charset="0"/>
                <a:cs typeface="Arial" charset="0"/>
              </a:rPr>
            </a:br>
            <a:endParaRPr lang="en-US" sz="2800" dirty="0"/>
          </a:p>
        </p:txBody>
      </p:sp>
      <p:pic>
        <p:nvPicPr>
          <p:cNvPr id="8" name="Picture 7">
            <a:extLst>
              <a:ext uri="{FF2B5EF4-FFF2-40B4-BE49-F238E27FC236}">
                <a16:creationId xmlns:a16="http://schemas.microsoft.com/office/drawing/2014/main" id="{BD2BBB9C-C2EB-7D4B-A1DE-7308D84689F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04248" y="2298312"/>
            <a:ext cx="2007677" cy="2149243"/>
          </a:xfrm>
          <a:prstGeom prst="rect">
            <a:avLst/>
          </a:prstGeom>
        </p:spPr>
      </p:pic>
    </p:spTree>
    <p:extLst>
      <p:ext uri="{BB962C8B-B14F-4D97-AF65-F5344CB8AC3E}">
        <p14:creationId xmlns:p14="http://schemas.microsoft.com/office/powerpoint/2010/main" val="36758504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14" y="527474"/>
            <a:ext cx="7248322" cy="552471"/>
          </a:xfrm>
        </p:spPr>
        <p:txBody>
          <a:bodyPr/>
          <a:lstStyle/>
          <a:p>
            <a:pPr algn="ctr"/>
            <a:r>
              <a:rPr lang="en-GB" sz="2800" dirty="0" err="1" smtClean="0"/>
              <a:t>Xu</a:t>
            </a:r>
            <a:r>
              <a:rPr lang="en-GB" sz="2800" dirty="0" smtClean="0"/>
              <a:t> </a:t>
            </a:r>
            <a:r>
              <a:rPr lang="en-GB" sz="2800" dirty="0" err="1" smtClean="0"/>
              <a:t>hướng</a:t>
            </a:r>
            <a:r>
              <a:rPr lang="en-GB" sz="2800" dirty="0" smtClean="0"/>
              <a:t> </a:t>
            </a:r>
            <a:r>
              <a:rPr lang="en-GB" sz="2800" dirty="0" err="1" smtClean="0"/>
              <a:t>hiện</a:t>
            </a:r>
            <a:r>
              <a:rPr lang="en-GB" sz="2800" dirty="0" smtClean="0"/>
              <a:t> nay </a:t>
            </a:r>
            <a:r>
              <a:rPr lang="en-GB" sz="2800" dirty="0" err="1" smtClean="0"/>
              <a:t>hướng</a:t>
            </a:r>
            <a:r>
              <a:rPr lang="en-GB" sz="2800" dirty="0" smtClean="0"/>
              <a:t> </a:t>
            </a:r>
            <a:r>
              <a:rPr lang="en-GB" sz="2800" dirty="0" err="1" smtClean="0"/>
              <a:t>tới</a:t>
            </a:r>
            <a:r>
              <a:rPr lang="en-GB" sz="2800" dirty="0" smtClean="0"/>
              <a:t> </a:t>
            </a:r>
            <a:r>
              <a:rPr lang="en-GB" sz="2800" dirty="0" err="1" smtClean="0"/>
              <a:t>sử</a:t>
            </a:r>
            <a:r>
              <a:rPr lang="en-GB" sz="2800" dirty="0" smtClean="0"/>
              <a:t> </a:t>
            </a:r>
            <a:r>
              <a:rPr lang="en-GB" sz="2800" dirty="0" err="1" smtClean="0"/>
              <a:t>dụng</a:t>
            </a:r>
            <a:r>
              <a:rPr lang="en-GB" sz="2800" dirty="0" smtClean="0"/>
              <a:t> </a:t>
            </a:r>
            <a:r>
              <a:rPr lang="en-GB" sz="2800" dirty="0" err="1" smtClean="0"/>
              <a:t>hiệu</a:t>
            </a:r>
            <a:r>
              <a:rPr lang="en-GB" sz="2800" dirty="0" smtClean="0"/>
              <a:t> </a:t>
            </a:r>
            <a:r>
              <a:rPr lang="en-GB" sz="2800" dirty="0" err="1" smtClean="0"/>
              <a:t>quả</a:t>
            </a:r>
            <a:r>
              <a:rPr lang="en-GB" sz="2800" dirty="0" smtClean="0"/>
              <a:t> </a:t>
            </a:r>
            <a:r>
              <a:rPr lang="en-GB" sz="2800" dirty="0" err="1" smtClean="0"/>
              <a:t>nguồn</a:t>
            </a:r>
            <a:r>
              <a:rPr lang="en-GB" sz="2800" dirty="0" smtClean="0"/>
              <a:t> </a:t>
            </a:r>
            <a:r>
              <a:rPr lang="en-GB" sz="2800" dirty="0" err="1" smtClean="0"/>
              <a:t>tài</a:t>
            </a:r>
            <a:r>
              <a:rPr lang="en-GB" sz="2800" dirty="0" smtClean="0"/>
              <a:t> </a:t>
            </a:r>
            <a:r>
              <a:rPr lang="en-GB" sz="2800" dirty="0" err="1" smtClean="0"/>
              <a:t>nguyên</a:t>
            </a:r>
            <a:r>
              <a:rPr lang="en-GB" sz="2800" dirty="0" smtClean="0"/>
              <a:t> </a:t>
            </a:r>
            <a:r>
              <a:rPr lang="en-GB" sz="2800" dirty="0" err="1" smtClean="0"/>
              <a:t>và</a:t>
            </a:r>
            <a:r>
              <a:rPr lang="en-GB" sz="2800" dirty="0" smtClean="0"/>
              <a:t> </a:t>
            </a:r>
            <a:r>
              <a:rPr lang="en-GB" sz="2800" dirty="0" err="1" smtClean="0"/>
              <a:t>sản</a:t>
            </a:r>
            <a:r>
              <a:rPr lang="en-GB" sz="2800" dirty="0" smtClean="0"/>
              <a:t> </a:t>
            </a:r>
            <a:r>
              <a:rPr lang="en-GB" sz="2800" dirty="0" err="1" smtClean="0"/>
              <a:t>xuất</a:t>
            </a:r>
            <a:r>
              <a:rPr lang="en-GB" sz="2800" dirty="0" smtClean="0"/>
              <a:t> </a:t>
            </a:r>
            <a:r>
              <a:rPr lang="en-GB" sz="2800" dirty="0" err="1" smtClean="0"/>
              <a:t>tuần</a:t>
            </a:r>
            <a:r>
              <a:rPr lang="en-GB" sz="2800" dirty="0" smtClean="0"/>
              <a:t> </a:t>
            </a:r>
            <a:r>
              <a:rPr lang="en-GB" sz="2800" dirty="0" err="1" smtClean="0"/>
              <a:t>hoàn</a:t>
            </a:r>
            <a:endParaRPr lang="en-GB" sz="2800" dirty="0"/>
          </a:p>
        </p:txBody>
      </p:sp>
      <p:sp>
        <p:nvSpPr>
          <p:cNvPr id="3" name="Content Placeholder 2"/>
          <p:cNvSpPr>
            <a:spLocks noGrp="1"/>
          </p:cNvSpPr>
          <p:nvPr>
            <p:ph idx="1"/>
          </p:nvPr>
        </p:nvSpPr>
        <p:spPr>
          <a:xfrm>
            <a:off x="1547664" y="2006485"/>
            <a:ext cx="7416824" cy="4014803"/>
          </a:xfrm>
        </p:spPr>
        <p:txBody>
          <a:bodyPr>
            <a:normAutofit lnSpcReduction="10000"/>
          </a:bodyPr>
          <a:lstStyle/>
          <a:p>
            <a:pPr>
              <a:spcBef>
                <a:spcPts val="1200"/>
              </a:spcBef>
            </a:pPr>
            <a:r>
              <a:rPr lang="en-US" b="1" dirty="0" err="1" smtClean="0"/>
              <a:t>Nguyên</a:t>
            </a:r>
            <a:r>
              <a:rPr lang="en-US" b="1" dirty="0" smtClean="0"/>
              <a:t> </a:t>
            </a:r>
            <a:r>
              <a:rPr lang="en-US" b="1" dirty="0" err="1" smtClean="0"/>
              <a:t>liệu</a:t>
            </a:r>
            <a:r>
              <a:rPr lang="en-US" b="1" dirty="0" smtClean="0"/>
              <a:t> </a:t>
            </a:r>
            <a:r>
              <a:rPr lang="en-US" b="1" dirty="0" err="1" smtClean="0"/>
              <a:t>thô</a:t>
            </a:r>
            <a:r>
              <a:rPr lang="en-US" b="1" dirty="0" smtClean="0"/>
              <a:t> </a:t>
            </a:r>
            <a:r>
              <a:rPr lang="en-US" b="1" dirty="0" err="1" smtClean="0"/>
              <a:t>trở</a:t>
            </a:r>
            <a:r>
              <a:rPr lang="en-US" b="1" dirty="0" smtClean="0"/>
              <a:t> </a:t>
            </a:r>
            <a:r>
              <a:rPr lang="en-US" b="1" dirty="0" err="1" smtClean="0"/>
              <a:t>nên</a:t>
            </a:r>
            <a:r>
              <a:rPr lang="en-US" b="1" dirty="0" smtClean="0"/>
              <a:t> khan </a:t>
            </a:r>
            <a:r>
              <a:rPr lang="en-US" b="1" dirty="0" err="1" smtClean="0"/>
              <a:t>hiếm</a:t>
            </a:r>
            <a:r>
              <a:rPr lang="en-US" b="1" dirty="0" smtClean="0"/>
              <a:t>: </a:t>
            </a:r>
            <a:r>
              <a:rPr lang="en-US" dirty="0" err="1" smtClean="0"/>
              <a:t>tình</a:t>
            </a:r>
            <a:r>
              <a:rPr lang="en-US" dirty="0" smtClean="0"/>
              <a:t> </a:t>
            </a:r>
            <a:r>
              <a:rPr lang="en-US" dirty="0" err="1" smtClean="0"/>
              <a:t>trạng</a:t>
            </a:r>
            <a:r>
              <a:rPr lang="en-US" dirty="0" smtClean="0"/>
              <a:t> </a:t>
            </a:r>
            <a:r>
              <a:rPr lang="en-US" dirty="0" err="1" smtClean="0"/>
              <a:t>thiếu</a:t>
            </a:r>
            <a:r>
              <a:rPr lang="en-US" dirty="0" smtClean="0"/>
              <a:t> </a:t>
            </a:r>
            <a:r>
              <a:rPr lang="en-US" dirty="0" err="1" smtClean="0"/>
              <a:t>nước</a:t>
            </a:r>
            <a:r>
              <a:rPr lang="en-US" dirty="0" smtClean="0"/>
              <a:t> </a:t>
            </a:r>
            <a:r>
              <a:rPr lang="en-US" dirty="0" err="1" smtClean="0"/>
              <a:t>dẫn</a:t>
            </a:r>
            <a:r>
              <a:rPr lang="en-US" dirty="0" smtClean="0"/>
              <a:t> </a:t>
            </a:r>
            <a:r>
              <a:rPr lang="en-US" dirty="0" err="1" smtClean="0"/>
              <a:t>đến</a:t>
            </a:r>
            <a:r>
              <a:rPr lang="en-US" dirty="0" smtClean="0"/>
              <a:t> </a:t>
            </a:r>
            <a:r>
              <a:rPr lang="en-US" dirty="0" err="1" smtClean="0"/>
              <a:t>tăng</a:t>
            </a:r>
            <a:r>
              <a:rPr lang="en-US" dirty="0" smtClean="0"/>
              <a:t> </a:t>
            </a:r>
            <a:r>
              <a:rPr lang="en-US" dirty="0" err="1" smtClean="0"/>
              <a:t>giá</a:t>
            </a:r>
            <a:r>
              <a:rPr lang="en-US" dirty="0" smtClean="0"/>
              <a:t> </a:t>
            </a:r>
            <a:r>
              <a:rPr lang="en-US" dirty="0" err="1" smtClean="0"/>
              <a:t>nước</a:t>
            </a:r>
            <a:r>
              <a:rPr lang="en-US" dirty="0" smtClean="0"/>
              <a:t> </a:t>
            </a:r>
            <a:r>
              <a:rPr lang="en-US" dirty="0" err="1" smtClean="0"/>
              <a:t>ảnh</a:t>
            </a:r>
            <a:r>
              <a:rPr lang="en-US" dirty="0" smtClean="0"/>
              <a:t> </a:t>
            </a:r>
            <a:r>
              <a:rPr lang="en-US" dirty="0" err="1" smtClean="0"/>
              <a:t>hưởng</a:t>
            </a:r>
            <a:r>
              <a:rPr lang="en-US" dirty="0" smtClean="0"/>
              <a:t> </a:t>
            </a:r>
            <a:r>
              <a:rPr lang="en-US" dirty="0" err="1" smtClean="0"/>
              <a:t>đến</a:t>
            </a:r>
            <a:r>
              <a:rPr lang="en-US" dirty="0" smtClean="0"/>
              <a:t> </a:t>
            </a:r>
            <a:r>
              <a:rPr lang="en-US" dirty="0" err="1" smtClean="0"/>
              <a:t>nguyên</a:t>
            </a:r>
            <a:r>
              <a:rPr lang="en-US" dirty="0" smtClean="0"/>
              <a:t> </a:t>
            </a:r>
            <a:r>
              <a:rPr lang="en-US" dirty="0" err="1" smtClean="0"/>
              <a:t>liệu</a:t>
            </a:r>
            <a:r>
              <a:rPr lang="en-US" dirty="0" smtClean="0"/>
              <a:t> </a:t>
            </a:r>
            <a:r>
              <a:rPr lang="en-US" dirty="0" err="1" smtClean="0"/>
              <a:t>thô</a:t>
            </a:r>
            <a:r>
              <a:rPr lang="en-US" dirty="0" smtClean="0"/>
              <a:t> </a:t>
            </a:r>
            <a:r>
              <a:rPr lang="en-US" dirty="0" err="1" smtClean="0"/>
              <a:t>và</a:t>
            </a:r>
            <a:r>
              <a:rPr lang="en-US" dirty="0" smtClean="0"/>
              <a:t> </a:t>
            </a:r>
            <a:r>
              <a:rPr lang="en-US" dirty="0" err="1" smtClean="0"/>
              <a:t>tăng</a:t>
            </a:r>
            <a:r>
              <a:rPr lang="en-US" dirty="0" smtClean="0"/>
              <a:t> chi </a:t>
            </a:r>
            <a:r>
              <a:rPr lang="en-US" dirty="0" err="1" smtClean="0"/>
              <a:t>phí</a:t>
            </a:r>
            <a:r>
              <a:rPr lang="en-US" dirty="0" smtClean="0"/>
              <a:t> </a:t>
            </a:r>
            <a:r>
              <a:rPr lang="en-US" dirty="0" err="1" smtClean="0"/>
              <a:t>điện</a:t>
            </a:r>
            <a:r>
              <a:rPr lang="en-US" dirty="0" smtClean="0"/>
              <a:t>.</a:t>
            </a:r>
          </a:p>
          <a:p>
            <a:pPr>
              <a:spcBef>
                <a:spcPts val="1200"/>
              </a:spcBef>
            </a:pPr>
            <a:endParaRPr lang="en-US" b="1" dirty="0" smtClean="0"/>
          </a:p>
          <a:p>
            <a:pPr>
              <a:spcBef>
                <a:spcPts val="1200"/>
              </a:spcBef>
            </a:pPr>
            <a:r>
              <a:rPr lang="en-US" b="1" dirty="0" err="1" smtClean="0"/>
              <a:t>Kết</a:t>
            </a:r>
            <a:r>
              <a:rPr lang="en-US" b="1" dirty="0" smtClean="0"/>
              <a:t> </a:t>
            </a:r>
            <a:r>
              <a:rPr lang="en-US" b="1" dirty="0" err="1" smtClean="0"/>
              <a:t>hợp</a:t>
            </a:r>
            <a:r>
              <a:rPr lang="en-US" b="1" dirty="0" smtClean="0"/>
              <a:t> </a:t>
            </a:r>
            <a:r>
              <a:rPr lang="en-US" b="1" dirty="0" err="1" smtClean="0"/>
              <a:t>với</a:t>
            </a:r>
            <a:r>
              <a:rPr lang="en-US" b="1" dirty="0" smtClean="0"/>
              <a:t> </a:t>
            </a:r>
            <a:r>
              <a:rPr lang="en-US" b="1" dirty="0" err="1" smtClean="0"/>
              <a:t>biến</a:t>
            </a:r>
            <a:r>
              <a:rPr lang="en-US" b="1" dirty="0" smtClean="0"/>
              <a:t> </a:t>
            </a:r>
            <a:r>
              <a:rPr lang="en-US" b="1" dirty="0" err="1" smtClean="0"/>
              <a:t>đổi</a:t>
            </a:r>
            <a:r>
              <a:rPr lang="en-US" b="1" dirty="0" smtClean="0"/>
              <a:t> </a:t>
            </a:r>
            <a:r>
              <a:rPr lang="en-US" b="1" dirty="0" err="1" smtClean="0"/>
              <a:t>khí</a:t>
            </a:r>
            <a:r>
              <a:rPr lang="en-US" b="1" dirty="0" smtClean="0"/>
              <a:t> </a:t>
            </a:r>
            <a:r>
              <a:rPr lang="en-US" b="1" dirty="0" err="1" smtClean="0"/>
              <a:t>hậu</a:t>
            </a:r>
            <a:r>
              <a:rPr lang="en-US" b="1" dirty="0" smtClean="0"/>
              <a:t>: </a:t>
            </a:r>
            <a:r>
              <a:rPr lang="en-US" dirty="0" err="1" smtClean="0"/>
              <a:t>cần</a:t>
            </a:r>
            <a:r>
              <a:rPr lang="en-US" dirty="0" smtClean="0"/>
              <a:t> </a:t>
            </a:r>
            <a:r>
              <a:rPr lang="en-US" dirty="0" err="1" smtClean="0"/>
              <a:t>giảm</a:t>
            </a:r>
            <a:r>
              <a:rPr lang="en-US" dirty="0" smtClean="0"/>
              <a:t> </a:t>
            </a:r>
            <a:r>
              <a:rPr lang="en-US" dirty="0" err="1" smtClean="0"/>
              <a:t>thiểu</a:t>
            </a:r>
            <a:r>
              <a:rPr lang="en-US" dirty="0" smtClean="0"/>
              <a:t> </a:t>
            </a:r>
            <a:r>
              <a:rPr lang="en-US" dirty="0" err="1" smtClean="0"/>
              <a:t>tác</a:t>
            </a:r>
            <a:r>
              <a:rPr lang="en-US" dirty="0" smtClean="0"/>
              <a:t> </a:t>
            </a:r>
            <a:r>
              <a:rPr lang="en-US" dirty="0" err="1" smtClean="0"/>
              <a:t>động</a:t>
            </a:r>
            <a:r>
              <a:rPr lang="en-US" dirty="0" smtClean="0"/>
              <a:t> </a:t>
            </a:r>
            <a:r>
              <a:rPr lang="en-US" dirty="0" err="1" smtClean="0"/>
              <a:t>môi</a:t>
            </a:r>
            <a:r>
              <a:rPr lang="en-US" dirty="0" smtClean="0"/>
              <a:t> </a:t>
            </a:r>
            <a:r>
              <a:rPr lang="en-US" dirty="0" err="1" smtClean="0"/>
              <a:t>trường</a:t>
            </a:r>
            <a:r>
              <a:rPr lang="en-US" dirty="0" smtClean="0"/>
              <a:t> </a:t>
            </a:r>
            <a:r>
              <a:rPr lang="en-US" dirty="0" err="1" smtClean="0"/>
              <a:t>và</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tài</a:t>
            </a:r>
            <a:r>
              <a:rPr lang="en-US" dirty="0" smtClean="0"/>
              <a:t> </a:t>
            </a:r>
            <a:r>
              <a:rPr lang="en-US" dirty="0" err="1" smtClean="0"/>
              <a:t>nguyên</a:t>
            </a:r>
            <a:endParaRPr lang="en-US" dirty="0"/>
          </a:p>
          <a:p>
            <a:pPr>
              <a:spcBef>
                <a:spcPts val="1200"/>
              </a:spcBef>
            </a:pPr>
            <a:endParaRPr lang="en-US" b="1" dirty="0" smtClean="0"/>
          </a:p>
          <a:p>
            <a:pPr>
              <a:spcBef>
                <a:spcPts val="1200"/>
              </a:spcBef>
            </a:pPr>
            <a:r>
              <a:rPr lang="en-US" b="1" dirty="0" err="1" smtClean="0"/>
              <a:t>Các</a:t>
            </a:r>
            <a:r>
              <a:rPr lang="en-US" b="1" dirty="0" smtClean="0"/>
              <a:t> </a:t>
            </a:r>
            <a:r>
              <a:rPr lang="en-US" b="1" dirty="0" err="1" smtClean="0"/>
              <a:t>tiêu</a:t>
            </a:r>
            <a:r>
              <a:rPr lang="en-US" b="1" dirty="0" smtClean="0"/>
              <a:t> </a:t>
            </a:r>
            <a:r>
              <a:rPr lang="en-US" b="1" dirty="0" err="1" smtClean="0"/>
              <a:t>chuẩn</a:t>
            </a:r>
            <a:r>
              <a:rPr lang="en-US" b="1" dirty="0" smtClean="0"/>
              <a:t> </a:t>
            </a:r>
            <a:r>
              <a:rPr lang="en-US" b="1" dirty="0" err="1" smtClean="0"/>
              <a:t>môi</a:t>
            </a:r>
            <a:r>
              <a:rPr lang="en-US" b="1" dirty="0" smtClean="0"/>
              <a:t> </a:t>
            </a:r>
            <a:r>
              <a:rPr lang="en-US" b="1" dirty="0" err="1" smtClean="0"/>
              <a:t>trường</a:t>
            </a:r>
            <a:r>
              <a:rPr lang="en-US" b="1" dirty="0" smtClean="0"/>
              <a:t> </a:t>
            </a:r>
            <a:r>
              <a:rPr lang="en-US" b="1" dirty="0" err="1" smtClean="0"/>
              <a:t>tại</a:t>
            </a:r>
            <a:r>
              <a:rPr lang="en-US" b="1" dirty="0" smtClean="0"/>
              <a:t> </a:t>
            </a:r>
            <a:r>
              <a:rPr lang="en-US" b="1" dirty="0" err="1" smtClean="0"/>
              <a:t>địa</a:t>
            </a:r>
            <a:r>
              <a:rPr lang="en-US" b="1" dirty="0" smtClean="0"/>
              <a:t> </a:t>
            </a:r>
            <a:r>
              <a:rPr lang="en-US" b="1" dirty="0" err="1" smtClean="0"/>
              <a:t>phương</a:t>
            </a:r>
            <a:r>
              <a:rPr lang="en-US" b="1" dirty="0" smtClean="0"/>
              <a:t> </a:t>
            </a:r>
            <a:r>
              <a:rPr lang="en-US" b="1" dirty="0" err="1" smtClean="0"/>
              <a:t>và</a:t>
            </a:r>
            <a:r>
              <a:rPr lang="en-US" b="1" dirty="0" smtClean="0"/>
              <a:t> </a:t>
            </a:r>
            <a:r>
              <a:rPr lang="en-US" b="1" dirty="0" err="1" smtClean="0"/>
              <a:t>quốc</a:t>
            </a:r>
            <a:r>
              <a:rPr lang="en-US" b="1" dirty="0" smtClean="0"/>
              <a:t> </a:t>
            </a:r>
            <a:r>
              <a:rPr lang="en-US" b="1" dirty="0" err="1" smtClean="0"/>
              <a:t>tế</a:t>
            </a:r>
            <a:r>
              <a:rPr lang="en-US" b="1" dirty="0" smtClean="0"/>
              <a:t> </a:t>
            </a:r>
            <a:r>
              <a:rPr lang="en-US" dirty="0" err="1" smtClean="0"/>
              <a:t>sẽ</a:t>
            </a:r>
            <a:r>
              <a:rPr lang="en-US" dirty="0" smtClean="0"/>
              <a:t> </a:t>
            </a:r>
            <a:r>
              <a:rPr lang="en-US" dirty="0" err="1" smtClean="0"/>
              <a:t>trở</a:t>
            </a:r>
            <a:r>
              <a:rPr lang="en-US" dirty="0" smtClean="0"/>
              <a:t> </a:t>
            </a:r>
            <a:r>
              <a:rPr lang="en-US" dirty="0" err="1" smtClean="0"/>
              <a:t>nên</a:t>
            </a:r>
            <a:r>
              <a:rPr lang="en-US" dirty="0" smtClean="0"/>
              <a:t> </a:t>
            </a:r>
            <a:r>
              <a:rPr lang="en-US" dirty="0" err="1" smtClean="0"/>
              <a:t>nghiêm</a:t>
            </a:r>
            <a:r>
              <a:rPr lang="en-US" dirty="0" smtClean="0"/>
              <a:t> </a:t>
            </a:r>
            <a:r>
              <a:rPr lang="en-US" dirty="0" err="1" smtClean="0"/>
              <a:t>ngặt</a:t>
            </a:r>
            <a:r>
              <a:rPr lang="en-US" dirty="0" smtClean="0"/>
              <a:t> </a:t>
            </a:r>
            <a:r>
              <a:rPr lang="en-US" dirty="0" err="1" smtClean="0"/>
              <a:t>hơn</a:t>
            </a:r>
            <a:r>
              <a:rPr lang="en-US" dirty="0" smtClean="0"/>
              <a:t>: </a:t>
            </a:r>
            <a:r>
              <a:rPr lang="en-US" dirty="0" err="1" smtClean="0"/>
              <a:t>xả</a:t>
            </a:r>
            <a:r>
              <a:rPr lang="en-US" dirty="0" smtClean="0"/>
              <a:t> </a:t>
            </a:r>
            <a:r>
              <a:rPr lang="en-US" dirty="0" err="1" smtClean="0"/>
              <a:t>nước</a:t>
            </a:r>
            <a:r>
              <a:rPr lang="en-US" dirty="0" smtClean="0"/>
              <a:t> </a:t>
            </a:r>
            <a:r>
              <a:rPr lang="en-US" dirty="0" err="1" smtClean="0"/>
              <a:t>thải</a:t>
            </a:r>
            <a:r>
              <a:rPr lang="en-US" dirty="0" smtClean="0"/>
              <a:t>, </a:t>
            </a:r>
            <a:r>
              <a:rPr lang="en-US" dirty="0" err="1" smtClean="0"/>
              <a:t>quản</a:t>
            </a:r>
            <a:r>
              <a:rPr lang="en-US" dirty="0" smtClean="0"/>
              <a:t> </a:t>
            </a:r>
            <a:r>
              <a:rPr lang="en-US" dirty="0" err="1" smtClean="0"/>
              <a:t>lý</a:t>
            </a:r>
            <a:r>
              <a:rPr lang="en-US" dirty="0" smtClean="0"/>
              <a:t> </a:t>
            </a:r>
            <a:r>
              <a:rPr lang="en-US" dirty="0" err="1" smtClean="0"/>
              <a:t>và</a:t>
            </a:r>
            <a:r>
              <a:rPr lang="en-US" dirty="0" smtClean="0"/>
              <a:t> </a:t>
            </a:r>
            <a:r>
              <a:rPr lang="en-US" dirty="0" err="1" smtClean="0"/>
              <a:t>xử</a:t>
            </a:r>
            <a:r>
              <a:rPr lang="en-US" dirty="0" smtClean="0"/>
              <a:t> </a:t>
            </a:r>
            <a:r>
              <a:rPr lang="en-US" dirty="0" err="1" smtClean="0"/>
              <a:t>lý</a:t>
            </a:r>
            <a:r>
              <a:rPr lang="en-US" dirty="0" smtClean="0"/>
              <a:t> </a:t>
            </a:r>
            <a:r>
              <a:rPr lang="en-US" dirty="0" err="1" smtClean="0"/>
              <a:t>chất</a:t>
            </a:r>
            <a:r>
              <a:rPr lang="en-US" dirty="0" smtClean="0"/>
              <a:t> </a:t>
            </a:r>
            <a:r>
              <a:rPr lang="en-US" dirty="0" err="1" smtClean="0"/>
              <a:t>thải</a:t>
            </a:r>
            <a:r>
              <a:rPr lang="en-US" dirty="0" smtClean="0"/>
              <a:t>.</a:t>
            </a:r>
            <a:endParaRPr lang="en-US" dirty="0"/>
          </a:p>
          <a:p>
            <a:pPr>
              <a:spcBef>
                <a:spcPts val="1200"/>
              </a:spcBef>
            </a:pPr>
            <a:endParaRPr lang="en-US" b="1" dirty="0" smtClean="0"/>
          </a:p>
          <a:p>
            <a:pPr>
              <a:spcBef>
                <a:spcPts val="1200"/>
              </a:spcBef>
            </a:pPr>
            <a:r>
              <a:rPr lang="en-US" b="1" dirty="0" err="1" smtClean="0"/>
              <a:t>Khách</a:t>
            </a:r>
            <a:r>
              <a:rPr lang="en-US" b="1" dirty="0" smtClean="0"/>
              <a:t> </a:t>
            </a:r>
            <a:r>
              <a:rPr lang="en-US" b="1" dirty="0" err="1" smtClean="0"/>
              <a:t>hàng</a:t>
            </a:r>
            <a:r>
              <a:rPr lang="en-US" b="1" dirty="0" smtClean="0"/>
              <a:t> </a:t>
            </a:r>
            <a:r>
              <a:rPr lang="en-US" dirty="0" err="1" smtClean="0"/>
              <a:t>ngày</a:t>
            </a:r>
            <a:r>
              <a:rPr lang="en-US" dirty="0" smtClean="0"/>
              <a:t> </a:t>
            </a:r>
            <a:r>
              <a:rPr lang="en-US" dirty="0" err="1" smtClean="0"/>
              <a:t>càng</a:t>
            </a:r>
            <a:r>
              <a:rPr lang="en-US" dirty="0" smtClean="0"/>
              <a:t> </a:t>
            </a:r>
            <a:r>
              <a:rPr lang="en-US" dirty="0" err="1" smtClean="0"/>
              <a:t>yêu</a:t>
            </a:r>
            <a:r>
              <a:rPr lang="en-US" dirty="0" smtClean="0"/>
              <a:t> </a:t>
            </a:r>
            <a:r>
              <a:rPr lang="en-US" dirty="0" err="1" smtClean="0"/>
              <a:t>cầu</a:t>
            </a:r>
            <a:r>
              <a:rPr lang="en-US" dirty="0" smtClean="0"/>
              <a:t> </a:t>
            </a:r>
            <a:r>
              <a:rPr lang="en-US" dirty="0" err="1" smtClean="0"/>
              <a:t>về</a:t>
            </a:r>
            <a:r>
              <a:rPr lang="en-US" dirty="0" smtClean="0"/>
              <a:t> </a:t>
            </a:r>
            <a:r>
              <a:rPr lang="en-US" dirty="0" err="1" smtClean="0"/>
              <a:t>tính</a:t>
            </a:r>
            <a:r>
              <a:rPr lang="en-US" dirty="0" smtClean="0"/>
              <a:t> minh </a:t>
            </a:r>
            <a:r>
              <a:rPr lang="en-US" dirty="0" err="1" smtClean="0"/>
              <a:t>bạch</a:t>
            </a:r>
            <a:r>
              <a:rPr lang="en-US" dirty="0" smtClean="0"/>
              <a:t> </a:t>
            </a:r>
            <a:r>
              <a:rPr lang="en-US" dirty="0" err="1" smtClean="0"/>
              <a:t>và</a:t>
            </a:r>
            <a:r>
              <a:rPr lang="en-US" dirty="0" smtClean="0"/>
              <a:t> </a:t>
            </a:r>
            <a:r>
              <a:rPr lang="en-US" dirty="0" err="1" smtClean="0"/>
              <a:t>các</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thân</a:t>
            </a:r>
            <a:r>
              <a:rPr lang="en-US" dirty="0" smtClean="0"/>
              <a:t> </a:t>
            </a:r>
            <a:r>
              <a:rPr lang="en-US" dirty="0" err="1" smtClean="0"/>
              <a:t>thiện</a:t>
            </a:r>
            <a:r>
              <a:rPr lang="en-US" dirty="0" smtClean="0"/>
              <a:t> </a:t>
            </a:r>
            <a:r>
              <a:rPr lang="en-US" dirty="0" err="1" smtClean="0"/>
              <a:t>với</a:t>
            </a:r>
            <a:r>
              <a:rPr lang="en-US" dirty="0" smtClean="0"/>
              <a:t> </a:t>
            </a:r>
            <a:r>
              <a:rPr lang="en-US" dirty="0" err="1" smtClean="0"/>
              <a:t>môi</a:t>
            </a:r>
            <a:r>
              <a:rPr lang="en-US" dirty="0" smtClean="0"/>
              <a:t> </a:t>
            </a:r>
            <a:r>
              <a:rPr lang="en-US" dirty="0" err="1" smtClean="0"/>
              <a:t>trường</a:t>
            </a:r>
            <a:r>
              <a:rPr lang="en-US" dirty="0" smtClean="0"/>
              <a:t> </a:t>
            </a:r>
            <a:r>
              <a:rPr lang="en-US" dirty="0" smtClean="0">
                <a:sym typeface="Wingdings" pitchFamily="2" charset="2"/>
              </a:rPr>
              <a:t> </a:t>
            </a:r>
            <a:r>
              <a:rPr lang="en-US" dirty="0" err="1" smtClean="0">
                <a:sym typeface="Wingdings" pitchFamily="2" charset="2"/>
              </a:rPr>
              <a:t>khách</a:t>
            </a:r>
            <a:r>
              <a:rPr lang="en-US" dirty="0" smtClean="0">
                <a:sym typeface="Wingdings" pitchFamily="2" charset="2"/>
              </a:rPr>
              <a:t> </a:t>
            </a:r>
            <a:r>
              <a:rPr lang="en-US" dirty="0" err="1" smtClean="0">
                <a:sym typeface="Wingdings" pitchFamily="2" charset="2"/>
              </a:rPr>
              <a:t>hàng</a:t>
            </a:r>
            <a:r>
              <a:rPr lang="en-US" dirty="0" smtClean="0">
                <a:sym typeface="Wingdings" pitchFamily="2" charset="2"/>
              </a:rPr>
              <a:t> B2B (</a:t>
            </a:r>
            <a:r>
              <a:rPr lang="en-US" dirty="0" err="1" smtClean="0">
                <a:sym typeface="Wingdings" pitchFamily="2" charset="2"/>
              </a:rPr>
              <a:t>nhà</a:t>
            </a:r>
            <a:r>
              <a:rPr lang="en-US" dirty="0" smtClean="0">
                <a:sym typeface="Wingdings" pitchFamily="2" charset="2"/>
              </a:rPr>
              <a:t> </a:t>
            </a:r>
            <a:r>
              <a:rPr lang="en-US" dirty="0" err="1" smtClean="0">
                <a:sym typeface="Wingdings" pitchFamily="2" charset="2"/>
              </a:rPr>
              <a:t>bán</a:t>
            </a:r>
            <a:r>
              <a:rPr lang="en-US" dirty="0" smtClean="0">
                <a:sym typeface="Wingdings" pitchFamily="2" charset="2"/>
              </a:rPr>
              <a:t> </a:t>
            </a:r>
            <a:r>
              <a:rPr lang="en-US" dirty="0" err="1" smtClean="0">
                <a:sym typeface="Wingdings" pitchFamily="2" charset="2"/>
              </a:rPr>
              <a:t>lẻ</a:t>
            </a:r>
            <a:r>
              <a:rPr lang="en-US" dirty="0" smtClean="0">
                <a:sym typeface="Wingdings" pitchFamily="2" charset="2"/>
              </a:rPr>
              <a:t>, </a:t>
            </a:r>
            <a:r>
              <a:rPr lang="en-US" dirty="0" err="1" smtClean="0">
                <a:sym typeface="Wingdings" pitchFamily="2" charset="2"/>
              </a:rPr>
              <a:t>phân</a:t>
            </a:r>
            <a:r>
              <a:rPr lang="en-US" dirty="0" smtClean="0">
                <a:sym typeface="Wingdings" pitchFamily="2" charset="2"/>
              </a:rPr>
              <a:t> </a:t>
            </a:r>
            <a:r>
              <a:rPr lang="en-US" dirty="0" err="1" smtClean="0">
                <a:sym typeface="Wingdings" pitchFamily="2" charset="2"/>
              </a:rPr>
              <a:t>phối</a:t>
            </a:r>
            <a:r>
              <a:rPr lang="en-US" dirty="0" smtClean="0">
                <a:sym typeface="Wingdings" pitchFamily="2" charset="2"/>
              </a:rPr>
              <a:t>) </a:t>
            </a:r>
            <a:r>
              <a:rPr lang="en-US" dirty="0" err="1" smtClean="0">
                <a:sym typeface="Wingdings" pitchFamily="2" charset="2"/>
              </a:rPr>
              <a:t>đưa</a:t>
            </a:r>
            <a:r>
              <a:rPr lang="en-US" dirty="0" smtClean="0">
                <a:sym typeface="Wingdings" pitchFamily="2" charset="2"/>
              </a:rPr>
              <a:t> </a:t>
            </a:r>
            <a:r>
              <a:rPr lang="en-US" dirty="0" err="1" smtClean="0">
                <a:sym typeface="Wingdings" pitchFamily="2" charset="2"/>
              </a:rPr>
              <a:t>ra</a:t>
            </a:r>
            <a:r>
              <a:rPr lang="en-US" dirty="0" smtClean="0">
                <a:sym typeface="Wingdings" pitchFamily="2" charset="2"/>
              </a:rPr>
              <a:t> </a:t>
            </a:r>
            <a:r>
              <a:rPr lang="en-US" dirty="0" err="1" smtClean="0">
                <a:sym typeface="Wingdings" pitchFamily="2" charset="2"/>
              </a:rPr>
              <a:t>các</a:t>
            </a:r>
            <a:r>
              <a:rPr lang="en-US" dirty="0" smtClean="0">
                <a:sym typeface="Wingdings" pitchFamily="2" charset="2"/>
              </a:rPr>
              <a:t> cam </a:t>
            </a:r>
            <a:r>
              <a:rPr lang="en-US" dirty="0" err="1" smtClean="0">
                <a:sym typeface="Wingdings" pitchFamily="2" charset="2"/>
              </a:rPr>
              <a:t>kết</a:t>
            </a:r>
            <a:r>
              <a:rPr lang="en-US" dirty="0" smtClean="0">
                <a:sym typeface="Wingdings" pitchFamily="2" charset="2"/>
              </a:rPr>
              <a:t> </a:t>
            </a:r>
            <a:r>
              <a:rPr lang="en-US" dirty="0" err="1" smtClean="0">
                <a:sym typeface="Wingdings" pitchFamily="2" charset="2"/>
              </a:rPr>
              <a:t>bền</a:t>
            </a:r>
            <a:r>
              <a:rPr lang="en-US" dirty="0" smtClean="0">
                <a:sym typeface="Wingdings" pitchFamily="2" charset="2"/>
              </a:rPr>
              <a:t> </a:t>
            </a:r>
            <a:r>
              <a:rPr lang="en-US" dirty="0" err="1" smtClean="0">
                <a:sym typeface="Wingdings" pitchFamily="2" charset="2"/>
              </a:rPr>
              <a:t>vững</a:t>
            </a:r>
            <a:endParaRPr lang="en-US" dirty="0"/>
          </a:p>
        </p:txBody>
      </p:sp>
      <p:sp>
        <p:nvSpPr>
          <p:cNvPr id="5" name="Freeform 12"/>
          <p:cNvSpPr>
            <a:spLocks/>
          </p:cNvSpPr>
          <p:nvPr/>
        </p:nvSpPr>
        <p:spPr bwMode="auto">
          <a:xfrm>
            <a:off x="542781" y="3091902"/>
            <a:ext cx="706332" cy="550838"/>
          </a:xfrm>
          <a:custGeom>
            <a:avLst/>
            <a:gdLst/>
            <a:ahLst/>
            <a:cxnLst>
              <a:cxn ang="0">
                <a:pos x="2952" y="758"/>
              </a:cxn>
              <a:cxn ang="0">
                <a:pos x="2904" y="592"/>
              </a:cxn>
              <a:cxn ang="0">
                <a:pos x="2828" y="440"/>
              </a:cxn>
              <a:cxn ang="0">
                <a:pos x="2724" y="304"/>
              </a:cxn>
              <a:cxn ang="0">
                <a:pos x="2600" y="190"/>
              </a:cxn>
              <a:cxn ang="0">
                <a:pos x="2456" y="100"/>
              </a:cxn>
              <a:cxn ang="0">
                <a:pos x="2296" y="38"/>
              </a:cxn>
              <a:cxn ang="0">
                <a:pos x="2124" y="4"/>
              </a:cxn>
              <a:cxn ang="0">
                <a:pos x="2000" y="0"/>
              </a:cxn>
              <a:cxn ang="0">
                <a:pos x="1772" y="38"/>
              </a:cxn>
              <a:cxn ang="0">
                <a:pos x="1538" y="142"/>
              </a:cxn>
              <a:cxn ang="0">
                <a:pos x="1344" y="304"/>
              </a:cxn>
              <a:cxn ang="0">
                <a:pos x="1200" y="512"/>
              </a:cxn>
              <a:cxn ang="0">
                <a:pos x="1092" y="428"/>
              </a:cxn>
              <a:cxn ang="0">
                <a:pos x="962" y="378"/>
              </a:cxn>
              <a:cxn ang="0">
                <a:pos x="866" y="368"/>
              </a:cxn>
              <a:cxn ang="0">
                <a:pos x="730" y="388"/>
              </a:cxn>
              <a:cxn ang="0">
                <a:pos x="576" y="472"/>
              </a:cxn>
              <a:cxn ang="0">
                <a:pos x="464" y="608"/>
              </a:cxn>
              <a:cxn ang="0">
                <a:pos x="412" y="778"/>
              </a:cxn>
              <a:cxn ang="0">
                <a:pos x="412" y="872"/>
              </a:cxn>
              <a:cxn ang="0">
                <a:pos x="328" y="978"/>
              </a:cxn>
              <a:cxn ang="0">
                <a:pos x="176" y="1130"/>
              </a:cxn>
              <a:cxn ang="0">
                <a:pos x="66" y="1318"/>
              </a:cxn>
              <a:cxn ang="0">
                <a:pos x="6" y="1532"/>
              </a:cxn>
              <a:cxn ang="0">
                <a:pos x="0" y="1690"/>
              </a:cxn>
              <a:cxn ang="0">
                <a:pos x="26" y="1858"/>
              </a:cxn>
              <a:cxn ang="0">
                <a:pos x="82" y="2012"/>
              </a:cxn>
              <a:cxn ang="0">
                <a:pos x="166" y="2152"/>
              </a:cxn>
              <a:cxn ang="0">
                <a:pos x="276" y="2272"/>
              </a:cxn>
              <a:cxn ang="0">
                <a:pos x="404" y="2368"/>
              </a:cxn>
              <a:cxn ang="0">
                <a:pos x="552" y="2438"/>
              </a:cxn>
              <a:cxn ang="0">
                <a:pos x="714" y="2480"/>
              </a:cxn>
              <a:cxn ang="0">
                <a:pos x="842" y="2490"/>
              </a:cxn>
              <a:cxn ang="0">
                <a:pos x="984" y="2478"/>
              </a:cxn>
              <a:cxn ang="0">
                <a:pos x="1118" y="2444"/>
              </a:cxn>
              <a:cxn ang="0">
                <a:pos x="1216" y="2514"/>
              </a:cxn>
              <a:cxn ang="0">
                <a:pos x="1358" y="2590"/>
              </a:cxn>
              <a:cxn ang="0">
                <a:pos x="1512" y="2640"/>
              </a:cxn>
              <a:cxn ang="0">
                <a:pos x="1680" y="2664"/>
              </a:cxn>
              <a:cxn ang="0">
                <a:pos x="1814" y="2660"/>
              </a:cxn>
              <a:cxn ang="0">
                <a:pos x="1990" y="2624"/>
              </a:cxn>
              <a:cxn ang="0">
                <a:pos x="2154" y="2558"/>
              </a:cxn>
              <a:cxn ang="0">
                <a:pos x="2300" y="2464"/>
              </a:cxn>
              <a:cxn ang="0">
                <a:pos x="2416" y="2420"/>
              </a:cxn>
              <a:cxn ang="0">
                <a:pos x="2572" y="2434"/>
              </a:cxn>
              <a:cxn ang="0">
                <a:pos x="2742" y="2416"/>
              </a:cxn>
              <a:cxn ang="0">
                <a:pos x="2900" y="2368"/>
              </a:cxn>
              <a:cxn ang="0">
                <a:pos x="3044" y="2290"/>
              </a:cxn>
              <a:cxn ang="0">
                <a:pos x="3168" y="2188"/>
              </a:cxn>
              <a:cxn ang="0">
                <a:pos x="3272" y="2062"/>
              </a:cxn>
              <a:cxn ang="0">
                <a:pos x="3348" y="1920"/>
              </a:cxn>
              <a:cxn ang="0">
                <a:pos x="3398" y="1760"/>
              </a:cxn>
              <a:cxn ang="0">
                <a:pos x="3416" y="1590"/>
              </a:cxn>
              <a:cxn ang="0">
                <a:pos x="3396" y="1414"/>
              </a:cxn>
              <a:cxn ang="0">
                <a:pos x="3318" y="1200"/>
              </a:cxn>
              <a:cxn ang="0">
                <a:pos x="3188" y="1016"/>
              </a:cxn>
              <a:cxn ang="0">
                <a:pos x="3014" y="874"/>
              </a:cxn>
            </a:cxnLst>
            <a:rect l="0" t="0" r="r" b="b"/>
            <a:pathLst>
              <a:path w="3416" h="2664">
                <a:moveTo>
                  <a:pt x="2966" y="846"/>
                </a:moveTo>
                <a:lnTo>
                  <a:pt x="2966" y="846"/>
                </a:lnTo>
                <a:lnTo>
                  <a:pt x="2960" y="802"/>
                </a:lnTo>
                <a:lnTo>
                  <a:pt x="2952" y="758"/>
                </a:lnTo>
                <a:lnTo>
                  <a:pt x="2944" y="714"/>
                </a:lnTo>
                <a:lnTo>
                  <a:pt x="2932" y="672"/>
                </a:lnTo>
                <a:lnTo>
                  <a:pt x="2920" y="632"/>
                </a:lnTo>
                <a:lnTo>
                  <a:pt x="2904" y="592"/>
                </a:lnTo>
                <a:lnTo>
                  <a:pt x="2888" y="552"/>
                </a:lnTo>
                <a:lnTo>
                  <a:pt x="2870" y="514"/>
                </a:lnTo>
                <a:lnTo>
                  <a:pt x="2850" y="476"/>
                </a:lnTo>
                <a:lnTo>
                  <a:pt x="2828" y="440"/>
                </a:lnTo>
                <a:lnTo>
                  <a:pt x="2804" y="404"/>
                </a:lnTo>
                <a:lnTo>
                  <a:pt x="2780" y="370"/>
                </a:lnTo>
                <a:lnTo>
                  <a:pt x="2752" y="336"/>
                </a:lnTo>
                <a:lnTo>
                  <a:pt x="2724" y="304"/>
                </a:lnTo>
                <a:lnTo>
                  <a:pt x="2696" y="274"/>
                </a:lnTo>
                <a:lnTo>
                  <a:pt x="2666" y="244"/>
                </a:lnTo>
                <a:lnTo>
                  <a:pt x="2634" y="216"/>
                </a:lnTo>
                <a:lnTo>
                  <a:pt x="2600" y="190"/>
                </a:lnTo>
                <a:lnTo>
                  <a:pt x="2566" y="166"/>
                </a:lnTo>
                <a:lnTo>
                  <a:pt x="2530" y="142"/>
                </a:lnTo>
                <a:lnTo>
                  <a:pt x="2494" y="120"/>
                </a:lnTo>
                <a:lnTo>
                  <a:pt x="2456" y="100"/>
                </a:lnTo>
                <a:lnTo>
                  <a:pt x="2418" y="82"/>
                </a:lnTo>
                <a:lnTo>
                  <a:pt x="2378" y="66"/>
                </a:lnTo>
                <a:lnTo>
                  <a:pt x="2338" y="50"/>
                </a:lnTo>
                <a:lnTo>
                  <a:pt x="2296" y="38"/>
                </a:lnTo>
                <a:lnTo>
                  <a:pt x="2254" y="26"/>
                </a:lnTo>
                <a:lnTo>
                  <a:pt x="2212" y="16"/>
                </a:lnTo>
                <a:lnTo>
                  <a:pt x="2168" y="10"/>
                </a:lnTo>
                <a:lnTo>
                  <a:pt x="2124" y="4"/>
                </a:lnTo>
                <a:lnTo>
                  <a:pt x="2080" y="2"/>
                </a:lnTo>
                <a:lnTo>
                  <a:pt x="2034" y="0"/>
                </a:lnTo>
                <a:lnTo>
                  <a:pt x="2034" y="0"/>
                </a:lnTo>
                <a:lnTo>
                  <a:pt x="2000" y="0"/>
                </a:lnTo>
                <a:lnTo>
                  <a:pt x="1966" y="2"/>
                </a:lnTo>
                <a:lnTo>
                  <a:pt x="1900" y="10"/>
                </a:lnTo>
                <a:lnTo>
                  <a:pt x="1834" y="22"/>
                </a:lnTo>
                <a:lnTo>
                  <a:pt x="1772" y="38"/>
                </a:lnTo>
                <a:lnTo>
                  <a:pt x="1710" y="58"/>
                </a:lnTo>
                <a:lnTo>
                  <a:pt x="1650" y="82"/>
                </a:lnTo>
                <a:lnTo>
                  <a:pt x="1594" y="110"/>
                </a:lnTo>
                <a:lnTo>
                  <a:pt x="1538" y="142"/>
                </a:lnTo>
                <a:lnTo>
                  <a:pt x="1486" y="178"/>
                </a:lnTo>
                <a:lnTo>
                  <a:pt x="1436" y="216"/>
                </a:lnTo>
                <a:lnTo>
                  <a:pt x="1388" y="258"/>
                </a:lnTo>
                <a:lnTo>
                  <a:pt x="1344" y="304"/>
                </a:lnTo>
                <a:lnTo>
                  <a:pt x="1302" y="352"/>
                </a:lnTo>
                <a:lnTo>
                  <a:pt x="1264" y="404"/>
                </a:lnTo>
                <a:lnTo>
                  <a:pt x="1230" y="456"/>
                </a:lnTo>
                <a:lnTo>
                  <a:pt x="1200" y="512"/>
                </a:lnTo>
                <a:lnTo>
                  <a:pt x="1200" y="512"/>
                </a:lnTo>
                <a:lnTo>
                  <a:pt x="1166" y="480"/>
                </a:lnTo>
                <a:lnTo>
                  <a:pt x="1130" y="452"/>
                </a:lnTo>
                <a:lnTo>
                  <a:pt x="1092" y="428"/>
                </a:lnTo>
                <a:lnTo>
                  <a:pt x="1050" y="406"/>
                </a:lnTo>
                <a:lnTo>
                  <a:pt x="1008" y="390"/>
                </a:lnTo>
                <a:lnTo>
                  <a:pt x="984" y="384"/>
                </a:lnTo>
                <a:lnTo>
                  <a:pt x="962" y="378"/>
                </a:lnTo>
                <a:lnTo>
                  <a:pt x="938" y="374"/>
                </a:lnTo>
                <a:lnTo>
                  <a:pt x="914" y="370"/>
                </a:lnTo>
                <a:lnTo>
                  <a:pt x="890" y="368"/>
                </a:lnTo>
                <a:lnTo>
                  <a:pt x="866" y="368"/>
                </a:lnTo>
                <a:lnTo>
                  <a:pt x="866" y="368"/>
                </a:lnTo>
                <a:lnTo>
                  <a:pt x="820" y="370"/>
                </a:lnTo>
                <a:lnTo>
                  <a:pt x="774" y="378"/>
                </a:lnTo>
                <a:lnTo>
                  <a:pt x="730" y="388"/>
                </a:lnTo>
                <a:lnTo>
                  <a:pt x="688" y="404"/>
                </a:lnTo>
                <a:lnTo>
                  <a:pt x="648" y="424"/>
                </a:lnTo>
                <a:lnTo>
                  <a:pt x="610" y="446"/>
                </a:lnTo>
                <a:lnTo>
                  <a:pt x="576" y="472"/>
                </a:lnTo>
                <a:lnTo>
                  <a:pt x="542" y="502"/>
                </a:lnTo>
                <a:lnTo>
                  <a:pt x="514" y="534"/>
                </a:lnTo>
                <a:lnTo>
                  <a:pt x="488" y="570"/>
                </a:lnTo>
                <a:lnTo>
                  <a:pt x="464" y="608"/>
                </a:lnTo>
                <a:lnTo>
                  <a:pt x="444" y="648"/>
                </a:lnTo>
                <a:lnTo>
                  <a:pt x="430" y="690"/>
                </a:lnTo>
                <a:lnTo>
                  <a:pt x="418" y="732"/>
                </a:lnTo>
                <a:lnTo>
                  <a:pt x="412" y="778"/>
                </a:lnTo>
                <a:lnTo>
                  <a:pt x="410" y="824"/>
                </a:lnTo>
                <a:lnTo>
                  <a:pt x="410" y="824"/>
                </a:lnTo>
                <a:lnTo>
                  <a:pt x="410" y="848"/>
                </a:lnTo>
                <a:lnTo>
                  <a:pt x="412" y="872"/>
                </a:lnTo>
                <a:lnTo>
                  <a:pt x="418" y="918"/>
                </a:lnTo>
                <a:lnTo>
                  <a:pt x="418" y="918"/>
                </a:lnTo>
                <a:lnTo>
                  <a:pt x="372" y="946"/>
                </a:lnTo>
                <a:lnTo>
                  <a:pt x="328" y="978"/>
                </a:lnTo>
                <a:lnTo>
                  <a:pt x="286" y="1012"/>
                </a:lnTo>
                <a:lnTo>
                  <a:pt x="248" y="1050"/>
                </a:lnTo>
                <a:lnTo>
                  <a:pt x="210" y="1090"/>
                </a:lnTo>
                <a:lnTo>
                  <a:pt x="176" y="1130"/>
                </a:lnTo>
                <a:lnTo>
                  <a:pt x="144" y="1174"/>
                </a:lnTo>
                <a:lnTo>
                  <a:pt x="114" y="1220"/>
                </a:lnTo>
                <a:lnTo>
                  <a:pt x="88" y="1268"/>
                </a:lnTo>
                <a:lnTo>
                  <a:pt x="66" y="1318"/>
                </a:lnTo>
                <a:lnTo>
                  <a:pt x="46" y="1370"/>
                </a:lnTo>
                <a:lnTo>
                  <a:pt x="30" y="1422"/>
                </a:lnTo>
                <a:lnTo>
                  <a:pt x="16" y="1476"/>
                </a:lnTo>
                <a:lnTo>
                  <a:pt x="6" y="1532"/>
                </a:lnTo>
                <a:lnTo>
                  <a:pt x="0" y="1590"/>
                </a:lnTo>
                <a:lnTo>
                  <a:pt x="0" y="1646"/>
                </a:lnTo>
                <a:lnTo>
                  <a:pt x="0" y="1646"/>
                </a:lnTo>
                <a:lnTo>
                  <a:pt x="0" y="1690"/>
                </a:lnTo>
                <a:lnTo>
                  <a:pt x="4" y="1734"/>
                </a:lnTo>
                <a:lnTo>
                  <a:pt x="8" y="1776"/>
                </a:lnTo>
                <a:lnTo>
                  <a:pt x="16" y="1816"/>
                </a:lnTo>
                <a:lnTo>
                  <a:pt x="26" y="1858"/>
                </a:lnTo>
                <a:lnTo>
                  <a:pt x="36" y="1898"/>
                </a:lnTo>
                <a:lnTo>
                  <a:pt x="50" y="1936"/>
                </a:lnTo>
                <a:lnTo>
                  <a:pt x="66" y="1976"/>
                </a:lnTo>
                <a:lnTo>
                  <a:pt x="82" y="2012"/>
                </a:lnTo>
                <a:lnTo>
                  <a:pt x="100" y="2048"/>
                </a:lnTo>
                <a:lnTo>
                  <a:pt x="122" y="2084"/>
                </a:lnTo>
                <a:lnTo>
                  <a:pt x="142" y="2118"/>
                </a:lnTo>
                <a:lnTo>
                  <a:pt x="166" y="2152"/>
                </a:lnTo>
                <a:lnTo>
                  <a:pt x="192" y="2184"/>
                </a:lnTo>
                <a:lnTo>
                  <a:pt x="218" y="2214"/>
                </a:lnTo>
                <a:lnTo>
                  <a:pt x="246" y="2244"/>
                </a:lnTo>
                <a:lnTo>
                  <a:pt x="276" y="2272"/>
                </a:lnTo>
                <a:lnTo>
                  <a:pt x="306" y="2298"/>
                </a:lnTo>
                <a:lnTo>
                  <a:pt x="338" y="2322"/>
                </a:lnTo>
                <a:lnTo>
                  <a:pt x="370" y="2346"/>
                </a:lnTo>
                <a:lnTo>
                  <a:pt x="404" y="2368"/>
                </a:lnTo>
                <a:lnTo>
                  <a:pt x="440" y="2388"/>
                </a:lnTo>
                <a:lnTo>
                  <a:pt x="476" y="2406"/>
                </a:lnTo>
                <a:lnTo>
                  <a:pt x="514" y="2424"/>
                </a:lnTo>
                <a:lnTo>
                  <a:pt x="552" y="2438"/>
                </a:lnTo>
                <a:lnTo>
                  <a:pt x="592" y="2452"/>
                </a:lnTo>
                <a:lnTo>
                  <a:pt x="632" y="2464"/>
                </a:lnTo>
                <a:lnTo>
                  <a:pt x="672" y="2472"/>
                </a:lnTo>
                <a:lnTo>
                  <a:pt x="714" y="2480"/>
                </a:lnTo>
                <a:lnTo>
                  <a:pt x="756" y="2486"/>
                </a:lnTo>
                <a:lnTo>
                  <a:pt x="798" y="2488"/>
                </a:lnTo>
                <a:lnTo>
                  <a:pt x="842" y="2490"/>
                </a:lnTo>
                <a:lnTo>
                  <a:pt x="842" y="2490"/>
                </a:lnTo>
                <a:lnTo>
                  <a:pt x="878" y="2490"/>
                </a:lnTo>
                <a:lnTo>
                  <a:pt x="914" y="2486"/>
                </a:lnTo>
                <a:lnTo>
                  <a:pt x="950" y="2484"/>
                </a:lnTo>
                <a:lnTo>
                  <a:pt x="984" y="2478"/>
                </a:lnTo>
                <a:lnTo>
                  <a:pt x="1018" y="2472"/>
                </a:lnTo>
                <a:lnTo>
                  <a:pt x="1052" y="2464"/>
                </a:lnTo>
                <a:lnTo>
                  <a:pt x="1086" y="2454"/>
                </a:lnTo>
                <a:lnTo>
                  <a:pt x="1118" y="2444"/>
                </a:lnTo>
                <a:lnTo>
                  <a:pt x="1118" y="2444"/>
                </a:lnTo>
                <a:lnTo>
                  <a:pt x="1150" y="2468"/>
                </a:lnTo>
                <a:lnTo>
                  <a:pt x="1182" y="2492"/>
                </a:lnTo>
                <a:lnTo>
                  <a:pt x="1216" y="2514"/>
                </a:lnTo>
                <a:lnTo>
                  <a:pt x="1250" y="2536"/>
                </a:lnTo>
                <a:lnTo>
                  <a:pt x="1284" y="2556"/>
                </a:lnTo>
                <a:lnTo>
                  <a:pt x="1320" y="2574"/>
                </a:lnTo>
                <a:lnTo>
                  <a:pt x="1358" y="2590"/>
                </a:lnTo>
                <a:lnTo>
                  <a:pt x="1396" y="2606"/>
                </a:lnTo>
                <a:lnTo>
                  <a:pt x="1434" y="2618"/>
                </a:lnTo>
                <a:lnTo>
                  <a:pt x="1474" y="2630"/>
                </a:lnTo>
                <a:lnTo>
                  <a:pt x="1512" y="2640"/>
                </a:lnTo>
                <a:lnTo>
                  <a:pt x="1554" y="2648"/>
                </a:lnTo>
                <a:lnTo>
                  <a:pt x="1594" y="2656"/>
                </a:lnTo>
                <a:lnTo>
                  <a:pt x="1636" y="2660"/>
                </a:lnTo>
                <a:lnTo>
                  <a:pt x="1680" y="2664"/>
                </a:lnTo>
                <a:lnTo>
                  <a:pt x="1722" y="2664"/>
                </a:lnTo>
                <a:lnTo>
                  <a:pt x="1722" y="2664"/>
                </a:lnTo>
                <a:lnTo>
                  <a:pt x="1768" y="2662"/>
                </a:lnTo>
                <a:lnTo>
                  <a:pt x="1814" y="2660"/>
                </a:lnTo>
                <a:lnTo>
                  <a:pt x="1860" y="2654"/>
                </a:lnTo>
                <a:lnTo>
                  <a:pt x="1904" y="2646"/>
                </a:lnTo>
                <a:lnTo>
                  <a:pt x="1948" y="2636"/>
                </a:lnTo>
                <a:lnTo>
                  <a:pt x="1990" y="2624"/>
                </a:lnTo>
                <a:lnTo>
                  <a:pt x="2032" y="2612"/>
                </a:lnTo>
                <a:lnTo>
                  <a:pt x="2074" y="2596"/>
                </a:lnTo>
                <a:lnTo>
                  <a:pt x="2114" y="2578"/>
                </a:lnTo>
                <a:lnTo>
                  <a:pt x="2154" y="2558"/>
                </a:lnTo>
                <a:lnTo>
                  <a:pt x="2192" y="2538"/>
                </a:lnTo>
                <a:lnTo>
                  <a:pt x="2228" y="2516"/>
                </a:lnTo>
                <a:lnTo>
                  <a:pt x="2264" y="2490"/>
                </a:lnTo>
                <a:lnTo>
                  <a:pt x="2300" y="2464"/>
                </a:lnTo>
                <a:lnTo>
                  <a:pt x="2332" y="2438"/>
                </a:lnTo>
                <a:lnTo>
                  <a:pt x="2364" y="2408"/>
                </a:lnTo>
                <a:lnTo>
                  <a:pt x="2364" y="2408"/>
                </a:lnTo>
                <a:lnTo>
                  <a:pt x="2416" y="2420"/>
                </a:lnTo>
                <a:lnTo>
                  <a:pt x="2466" y="2428"/>
                </a:lnTo>
                <a:lnTo>
                  <a:pt x="2518" y="2432"/>
                </a:lnTo>
                <a:lnTo>
                  <a:pt x="2572" y="2434"/>
                </a:lnTo>
                <a:lnTo>
                  <a:pt x="2572" y="2434"/>
                </a:lnTo>
                <a:lnTo>
                  <a:pt x="2616" y="2432"/>
                </a:lnTo>
                <a:lnTo>
                  <a:pt x="2658" y="2430"/>
                </a:lnTo>
                <a:lnTo>
                  <a:pt x="2700" y="2424"/>
                </a:lnTo>
                <a:lnTo>
                  <a:pt x="2742" y="2416"/>
                </a:lnTo>
                <a:lnTo>
                  <a:pt x="2782" y="2408"/>
                </a:lnTo>
                <a:lnTo>
                  <a:pt x="2822" y="2396"/>
                </a:lnTo>
                <a:lnTo>
                  <a:pt x="2862" y="2382"/>
                </a:lnTo>
                <a:lnTo>
                  <a:pt x="2900" y="2368"/>
                </a:lnTo>
                <a:lnTo>
                  <a:pt x="2938" y="2350"/>
                </a:lnTo>
                <a:lnTo>
                  <a:pt x="2974" y="2332"/>
                </a:lnTo>
                <a:lnTo>
                  <a:pt x="3010" y="2312"/>
                </a:lnTo>
                <a:lnTo>
                  <a:pt x="3044" y="2290"/>
                </a:lnTo>
                <a:lnTo>
                  <a:pt x="3076" y="2266"/>
                </a:lnTo>
                <a:lnTo>
                  <a:pt x="3108" y="2242"/>
                </a:lnTo>
                <a:lnTo>
                  <a:pt x="3138" y="2216"/>
                </a:lnTo>
                <a:lnTo>
                  <a:pt x="3168" y="2188"/>
                </a:lnTo>
                <a:lnTo>
                  <a:pt x="3196" y="2158"/>
                </a:lnTo>
                <a:lnTo>
                  <a:pt x="3222" y="2128"/>
                </a:lnTo>
                <a:lnTo>
                  <a:pt x="3248" y="2096"/>
                </a:lnTo>
                <a:lnTo>
                  <a:pt x="3272" y="2062"/>
                </a:lnTo>
                <a:lnTo>
                  <a:pt x="3292" y="2028"/>
                </a:lnTo>
                <a:lnTo>
                  <a:pt x="3314" y="1992"/>
                </a:lnTo>
                <a:lnTo>
                  <a:pt x="3332" y="1956"/>
                </a:lnTo>
                <a:lnTo>
                  <a:pt x="3348" y="1920"/>
                </a:lnTo>
                <a:lnTo>
                  <a:pt x="3364" y="1880"/>
                </a:lnTo>
                <a:lnTo>
                  <a:pt x="3378" y="1842"/>
                </a:lnTo>
                <a:lnTo>
                  <a:pt x="3388" y="1802"/>
                </a:lnTo>
                <a:lnTo>
                  <a:pt x="3398" y="1760"/>
                </a:lnTo>
                <a:lnTo>
                  <a:pt x="3406" y="1720"/>
                </a:lnTo>
                <a:lnTo>
                  <a:pt x="3410" y="1678"/>
                </a:lnTo>
                <a:lnTo>
                  <a:pt x="3414" y="1634"/>
                </a:lnTo>
                <a:lnTo>
                  <a:pt x="3416" y="1590"/>
                </a:lnTo>
                <a:lnTo>
                  <a:pt x="3416" y="1590"/>
                </a:lnTo>
                <a:lnTo>
                  <a:pt x="3412" y="1530"/>
                </a:lnTo>
                <a:lnTo>
                  <a:pt x="3406" y="1472"/>
                </a:lnTo>
                <a:lnTo>
                  <a:pt x="3396" y="1414"/>
                </a:lnTo>
                <a:lnTo>
                  <a:pt x="3382" y="1358"/>
                </a:lnTo>
                <a:lnTo>
                  <a:pt x="3364" y="1304"/>
                </a:lnTo>
                <a:lnTo>
                  <a:pt x="3344" y="1250"/>
                </a:lnTo>
                <a:lnTo>
                  <a:pt x="3318" y="1200"/>
                </a:lnTo>
                <a:lnTo>
                  <a:pt x="3290" y="1150"/>
                </a:lnTo>
                <a:lnTo>
                  <a:pt x="3260" y="1102"/>
                </a:lnTo>
                <a:lnTo>
                  <a:pt x="3226" y="1058"/>
                </a:lnTo>
                <a:lnTo>
                  <a:pt x="3188" y="1016"/>
                </a:lnTo>
                <a:lnTo>
                  <a:pt x="3148" y="976"/>
                </a:lnTo>
                <a:lnTo>
                  <a:pt x="3106" y="940"/>
                </a:lnTo>
                <a:lnTo>
                  <a:pt x="3062" y="904"/>
                </a:lnTo>
                <a:lnTo>
                  <a:pt x="3014" y="874"/>
                </a:lnTo>
                <a:lnTo>
                  <a:pt x="2966" y="846"/>
                </a:lnTo>
                <a:lnTo>
                  <a:pt x="2966" y="846"/>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 name="Group 181"/>
          <p:cNvGrpSpPr>
            <a:grpSpLocks/>
          </p:cNvGrpSpPr>
          <p:nvPr/>
        </p:nvGrpSpPr>
        <p:grpSpPr bwMode="auto">
          <a:xfrm>
            <a:off x="479500" y="5088227"/>
            <a:ext cx="866680" cy="805620"/>
            <a:chOff x="2766" y="2083"/>
            <a:chExt cx="511" cy="475"/>
          </a:xfrm>
        </p:grpSpPr>
        <p:sp>
          <p:nvSpPr>
            <p:cNvPr id="10" name="Freeform 182"/>
            <p:cNvSpPr>
              <a:spLocks/>
            </p:cNvSpPr>
            <p:nvPr/>
          </p:nvSpPr>
          <p:spPr bwMode="auto">
            <a:xfrm>
              <a:off x="2766" y="2202"/>
              <a:ext cx="511" cy="356"/>
            </a:xfrm>
            <a:custGeom>
              <a:avLst/>
              <a:gdLst/>
              <a:ahLst/>
              <a:cxnLst>
                <a:cxn ang="0">
                  <a:pos x="215" y="695"/>
                </a:cxn>
                <a:cxn ang="0">
                  <a:pos x="199" y="703"/>
                </a:cxn>
                <a:cxn ang="0">
                  <a:pos x="166" y="712"/>
                </a:cxn>
                <a:cxn ang="0">
                  <a:pos x="132" y="712"/>
                </a:cxn>
                <a:cxn ang="0">
                  <a:pos x="111" y="708"/>
                </a:cxn>
                <a:cxn ang="0">
                  <a:pos x="89" y="698"/>
                </a:cxn>
                <a:cxn ang="0">
                  <a:pos x="65" y="683"/>
                </a:cxn>
                <a:cxn ang="0">
                  <a:pos x="43" y="662"/>
                </a:cxn>
                <a:cxn ang="0">
                  <a:pos x="25" y="637"/>
                </a:cxn>
                <a:cxn ang="0">
                  <a:pos x="11" y="610"/>
                </a:cxn>
                <a:cxn ang="0">
                  <a:pos x="4" y="581"/>
                </a:cxn>
                <a:cxn ang="0">
                  <a:pos x="0" y="550"/>
                </a:cxn>
                <a:cxn ang="0">
                  <a:pos x="2" y="533"/>
                </a:cxn>
                <a:cxn ang="0">
                  <a:pos x="5" y="515"/>
                </a:cxn>
                <a:cxn ang="0">
                  <a:pos x="11" y="498"/>
                </a:cxn>
                <a:cxn ang="0">
                  <a:pos x="19" y="483"/>
                </a:cxn>
                <a:cxn ang="0">
                  <a:pos x="30" y="467"/>
                </a:cxn>
                <a:cxn ang="0">
                  <a:pos x="42" y="455"/>
                </a:cxn>
                <a:cxn ang="0">
                  <a:pos x="56" y="443"/>
                </a:cxn>
                <a:cxn ang="0">
                  <a:pos x="798" y="22"/>
                </a:cxn>
                <a:cxn ang="0">
                  <a:pos x="816" y="13"/>
                </a:cxn>
                <a:cxn ang="0">
                  <a:pos x="836" y="7"/>
                </a:cxn>
                <a:cxn ang="0">
                  <a:pos x="856" y="2"/>
                </a:cxn>
                <a:cxn ang="0">
                  <a:pos x="893" y="2"/>
                </a:cxn>
                <a:cxn ang="0">
                  <a:pos x="920" y="8"/>
                </a:cxn>
                <a:cxn ang="0">
                  <a:pos x="948" y="20"/>
                </a:cxn>
                <a:cxn ang="0">
                  <a:pos x="959" y="28"/>
                </a:cxn>
                <a:cxn ang="0">
                  <a:pos x="971" y="37"/>
                </a:cxn>
                <a:cxn ang="0">
                  <a:pos x="986" y="53"/>
                </a:cxn>
                <a:cxn ang="0">
                  <a:pos x="998" y="69"/>
                </a:cxn>
                <a:cxn ang="0">
                  <a:pos x="1012" y="95"/>
                </a:cxn>
                <a:cxn ang="0">
                  <a:pos x="1020" y="124"/>
                </a:cxn>
                <a:cxn ang="0">
                  <a:pos x="1023" y="154"/>
                </a:cxn>
                <a:cxn ang="0">
                  <a:pos x="1020" y="183"/>
                </a:cxn>
                <a:cxn ang="0">
                  <a:pos x="1015" y="203"/>
                </a:cxn>
                <a:cxn ang="0">
                  <a:pos x="1008" y="221"/>
                </a:cxn>
                <a:cxn ang="0">
                  <a:pos x="997" y="238"/>
                </a:cxn>
                <a:cxn ang="0">
                  <a:pos x="985" y="253"/>
                </a:cxn>
                <a:cxn ang="0">
                  <a:pos x="971" y="267"/>
                </a:cxn>
                <a:cxn ang="0">
                  <a:pos x="956" y="279"/>
                </a:cxn>
              </a:cxnLst>
              <a:rect l="0" t="0" r="r" b="b"/>
              <a:pathLst>
                <a:path w="1023" h="714">
                  <a:moveTo>
                    <a:pt x="946" y="284"/>
                  </a:moveTo>
                  <a:lnTo>
                    <a:pt x="215" y="695"/>
                  </a:lnTo>
                  <a:lnTo>
                    <a:pt x="207" y="698"/>
                  </a:lnTo>
                  <a:lnTo>
                    <a:pt x="199" y="703"/>
                  </a:lnTo>
                  <a:lnTo>
                    <a:pt x="183" y="708"/>
                  </a:lnTo>
                  <a:lnTo>
                    <a:pt x="166" y="712"/>
                  </a:lnTo>
                  <a:lnTo>
                    <a:pt x="147" y="714"/>
                  </a:lnTo>
                  <a:lnTo>
                    <a:pt x="132" y="712"/>
                  </a:lnTo>
                  <a:lnTo>
                    <a:pt x="117" y="709"/>
                  </a:lnTo>
                  <a:lnTo>
                    <a:pt x="111" y="708"/>
                  </a:lnTo>
                  <a:lnTo>
                    <a:pt x="103" y="705"/>
                  </a:lnTo>
                  <a:lnTo>
                    <a:pt x="89" y="698"/>
                  </a:lnTo>
                  <a:lnTo>
                    <a:pt x="77" y="691"/>
                  </a:lnTo>
                  <a:lnTo>
                    <a:pt x="65" y="683"/>
                  </a:lnTo>
                  <a:lnTo>
                    <a:pt x="53" y="672"/>
                  </a:lnTo>
                  <a:lnTo>
                    <a:pt x="43" y="662"/>
                  </a:lnTo>
                  <a:lnTo>
                    <a:pt x="33" y="649"/>
                  </a:lnTo>
                  <a:lnTo>
                    <a:pt x="25" y="637"/>
                  </a:lnTo>
                  <a:lnTo>
                    <a:pt x="17" y="623"/>
                  </a:lnTo>
                  <a:lnTo>
                    <a:pt x="11" y="610"/>
                  </a:lnTo>
                  <a:lnTo>
                    <a:pt x="7" y="596"/>
                  </a:lnTo>
                  <a:lnTo>
                    <a:pt x="4" y="581"/>
                  </a:lnTo>
                  <a:lnTo>
                    <a:pt x="0" y="565"/>
                  </a:lnTo>
                  <a:lnTo>
                    <a:pt x="0" y="550"/>
                  </a:lnTo>
                  <a:lnTo>
                    <a:pt x="0" y="541"/>
                  </a:lnTo>
                  <a:lnTo>
                    <a:pt x="2" y="533"/>
                  </a:lnTo>
                  <a:lnTo>
                    <a:pt x="4" y="524"/>
                  </a:lnTo>
                  <a:lnTo>
                    <a:pt x="5" y="515"/>
                  </a:lnTo>
                  <a:lnTo>
                    <a:pt x="8" y="507"/>
                  </a:lnTo>
                  <a:lnTo>
                    <a:pt x="11" y="498"/>
                  </a:lnTo>
                  <a:lnTo>
                    <a:pt x="16" y="490"/>
                  </a:lnTo>
                  <a:lnTo>
                    <a:pt x="19" y="483"/>
                  </a:lnTo>
                  <a:lnTo>
                    <a:pt x="25" y="475"/>
                  </a:lnTo>
                  <a:lnTo>
                    <a:pt x="30" y="467"/>
                  </a:lnTo>
                  <a:lnTo>
                    <a:pt x="36" y="461"/>
                  </a:lnTo>
                  <a:lnTo>
                    <a:pt x="42" y="455"/>
                  </a:lnTo>
                  <a:lnTo>
                    <a:pt x="48" y="449"/>
                  </a:lnTo>
                  <a:lnTo>
                    <a:pt x="56" y="443"/>
                  </a:lnTo>
                  <a:lnTo>
                    <a:pt x="71" y="434"/>
                  </a:lnTo>
                  <a:lnTo>
                    <a:pt x="798" y="22"/>
                  </a:lnTo>
                  <a:lnTo>
                    <a:pt x="807" y="17"/>
                  </a:lnTo>
                  <a:lnTo>
                    <a:pt x="816" y="13"/>
                  </a:lnTo>
                  <a:lnTo>
                    <a:pt x="827" y="10"/>
                  </a:lnTo>
                  <a:lnTo>
                    <a:pt x="836" y="7"/>
                  </a:lnTo>
                  <a:lnTo>
                    <a:pt x="847" y="4"/>
                  </a:lnTo>
                  <a:lnTo>
                    <a:pt x="856" y="2"/>
                  </a:lnTo>
                  <a:lnTo>
                    <a:pt x="878" y="0"/>
                  </a:lnTo>
                  <a:lnTo>
                    <a:pt x="893" y="2"/>
                  </a:lnTo>
                  <a:lnTo>
                    <a:pt x="907" y="4"/>
                  </a:lnTo>
                  <a:lnTo>
                    <a:pt x="920" y="8"/>
                  </a:lnTo>
                  <a:lnTo>
                    <a:pt x="934" y="13"/>
                  </a:lnTo>
                  <a:lnTo>
                    <a:pt x="948" y="20"/>
                  </a:lnTo>
                  <a:lnTo>
                    <a:pt x="954" y="23"/>
                  </a:lnTo>
                  <a:lnTo>
                    <a:pt x="959" y="28"/>
                  </a:lnTo>
                  <a:lnTo>
                    <a:pt x="965" y="33"/>
                  </a:lnTo>
                  <a:lnTo>
                    <a:pt x="971" y="37"/>
                  </a:lnTo>
                  <a:lnTo>
                    <a:pt x="980" y="46"/>
                  </a:lnTo>
                  <a:lnTo>
                    <a:pt x="986" y="53"/>
                  </a:lnTo>
                  <a:lnTo>
                    <a:pt x="991" y="59"/>
                  </a:lnTo>
                  <a:lnTo>
                    <a:pt x="998" y="69"/>
                  </a:lnTo>
                  <a:lnTo>
                    <a:pt x="1006" y="83"/>
                  </a:lnTo>
                  <a:lnTo>
                    <a:pt x="1012" y="95"/>
                  </a:lnTo>
                  <a:lnTo>
                    <a:pt x="1017" y="109"/>
                  </a:lnTo>
                  <a:lnTo>
                    <a:pt x="1020" y="124"/>
                  </a:lnTo>
                  <a:lnTo>
                    <a:pt x="1023" y="138"/>
                  </a:lnTo>
                  <a:lnTo>
                    <a:pt x="1023" y="154"/>
                  </a:lnTo>
                  <a:lnTo>
                    <a:pt x="1021" y="173"/>
                  </a:lnTo>
                  <a:lnTo>
                    <a:pt x="1020" y="183"/>
                  </a:lnTo>
                  <a:lnTo>
                    <a:pt x="1018" y="193"/>
                  </a:lnTo>
                  <a:lnTo>
                    <a:pt x="1015" y="203"/>
                  </a:lnTo>
                  <a:lnTo>
                    <a:pt x="1011" y="212"/>
                  </a:lnTo>
                  <a:lnTo>
                    <a:pt x="1008" y="221"/>
                  </a:lnTo>
                  <a:lnTo>
                    <a:pt x="1003" y="229"/>
                  </a:lnTo>
                  <a:lnTo>
                    <a:pt x="997" y="238"/>
                  </a:lnTo>
                  <a:lnTo>
                    <a:pt x="992" y="245"/>
                  </a:lnTo>
                  <a:lnTo>
                    <a:pt x="985" y="253"/>
                  </a:lnTo>
                  <a:lnTo>
                    <a:pt x="979" y="261"/>
                  </a:lnTo>
                  <a:lnTo>
                    <a:pt x="971" y="267"/>
                  </a:lnTo>
                  <a:lnTo>
                    <a:pt x="963" y="273"/>
                  </a:lnTo>
                  <a:lnTo>
                    <a:pt x="956" y="279"/>
                  </a:lnTo>
                  <a:lnTo>
                    <a:pt x="946" y="284"/>
                  </a:lnTo>
                  <a:close/>
                </a:path>
              </a:pathLst>
            </a:custGeom>
            <a:solidFill>
              <a:schemeClr val="accent1"/>
            </a:solidFill>
            <a:ln w="9525">
              <a:noFill/>
              <a:round/>
              <a:headEnd/>
              <a:tailEnd/>
            </a:ln>
          </p:spPr>
          <p:txBody>
            <a:bodyPr/>
            <a:lstStyle/>
            <a:p>
              <a:endParaRPr lang="en-US"/>
            </a:p>
          </p:txBody>
        </p:sp>
        <p:sp>
          <p:nvSpPr>
            <p:cNvPr id="11" name="Freeform 183"/>
            <p:cNvSpPr>
              <a:spLocks/>
            </p:cNvSpPr>
            <p:nvPr/>
          </p:nvSpPr>
          <p:spPr bwMode="auto">
            <a:xfrm>
              <a:off x="2871" y="2225"/>
              <a:ext cx="107" cy="134"/>
            </a:xfrm>
            <a:custGeom>
              <a:avLst/>
              <a:gdLst/>
              <a:ahLst/>
              <a:cxnLst>
                <a:cxn ang="0">
                  <a:pos x="0" y="270"/>
                </a:cxn>
                <a:cxn ang="0">
                  <a:pos x="0" y="60"/>
                </a:cxn>
                <a:cxn ang="0">
                  <a:pos x="2" y="48"/>
                </a:cxn>
                <a:cxn ang="0">
                  <a:pos x="3" y="42"/>
                </a:cxn>
                <a:cxn ang="0">
                  <a:pos x="5" y="37"/>
                </a:cxn>
                <a:cxn ang="0">
                  <a:pos x="11" y="26"/>
                </a:cxn>
                <a:cxn ang="0">
                  <a:pos x="19" y="17"/>
                </a:cxn>
                <a:cxn ang="0">
                  <a:pos x="23" y="13"/>
                </a:cxn>
                <a:cxn ang="0">
                  <a:pos x="28" y="10"/>
                </a:cxn>
                <a:cxn ang="0">
                  <a:pos x="32" y="7"/>
                </a:cxn>
                <a:cxn ang="0">
                  <a:pos x="38" y="5"/>
                </a:cxn>
                <a:cxn ang="0">
                  <a:pos x="45" y="2"/>
                </a:cxn>
                <a:cxn ang="0">
                  <a:pos x="51" y="0"/>
                </a:cxn>
                <a:cxn ang="0">
                  <a:pos x="63" y="0"/>
                </a:cxn>
                <a:cxn ang="0">
                  <a:pos x="75" y="0"/>
                </a:cxn>
                <a:cxn ang="0">
                  <a:pos x="81" y="2"/>
                </a:cxn>
                <a:cxn ang="0">
                  <a:pos x="86" y="5"/>
                </a:cxn>
                <a:cxn ang="0">
                  <a:pos x="92" y="7"/>
                </a:cxn>
                <a:cxn ang="0">
                  <a:pos x="97" y="10"/>
                </a:cxn>
                <a:cxn ang="0">
                  <a:pos x="101" y="13"/>
                </a:cxn>
                <a:cxn ang="0">
                  <a:pos x="106" y="17"/>
                </a:cxn>
                <a:cxn ang="0">
                  <a:pos x="110" y="20"/>
                </a:cxn>
                <a:cxn ang="0">
                  <a:pos x="113" y="25"/>
                </a:cxn>
                <a:cxn ang="0">
                  <a:pos x="120" y="36"/>
                </a:cxn>
                <a:cxn ang="0">
                  <a:pos x="123" y="42"/>
                </a:cxn>
                <a:cxn ang="0">
                  <a:pos x="124" y="46"/>
                </a:cxn>
                <a:cxn ang="0">
                  <a:pos x="124" y="52"/>
                </a:cxn>
                <a:cxn ang="0">
                  <a:pos x="126" y="60"/>
                </a:cxn>
                <a:cxn ang="0">
                  <a:pos x="124" y="147"/>
                </a:cxn>
                <a:cxn ang="0">
                  <a:pos x="184" y="118"/>
                </a:cxn>
                <a:cxn ang="0">
                  <a:pos x="188" y="115"/>
                </a:cxn>
                <a:cxn ang="0">
                  <a:pos x="196" y="115"/>
                </a:cxn>
                <a:cxn ang="0">
                  <a:pos x="199" y="115"/>
                </a:cxn>
                <a:cxn ang="0">
                  <a:pos x="204" y="117"/>
                </a:cxn>
                <a:cxn ang="0">
                  <a:pos x="207" y="118"/>
                </a:cxn>
                <a:cxn ang="0">
                  <a:pos x="210" y="121"/>
                </a:cxn>
                <a:cxn ang="0">
                  <a:pos x="211" y="124"/>
                </a:cxn>
                <a:cxn ang="0">
                  <a:pos x="213" y="127"/>
                </a:cxn>
                <a:cxn ang="0">
                  <a:pos x="214" y="132"/>
                </a:cxn>
                <a:cxn ang="0">
                  <a:pos x="214" y="137"/>
                </a:cxn>
                <a:cxn ang="0">
                  <a:pos x="214" y="141"/>
                </a:cxn>
                <a:cxn ang="0">
                  <a:pos x="211" y="147"/>
                </a:cxn>
                <a:cxn ang="0">
                  <a:pos x="210" y="149"/>
                </a:cxn>
                <a:cxn ang="0">
                  <a:pos x="208" y="152"/>
                </a:cxn>
                <a:cxn ang="0">
                  <a:pos x="204" y="155"/>
                </a:cxn>
                <a:cxn ang="0">
                  <a:pos x="0" y="270"/>
                </a:cxn>
              </a:cxnLst>
              <a:rect l="0" t="0" r="r" b="b"/>
              <a:pathLst>
                <a:path w="214" h="270">
                  <a:moveTo>
                    <a:pt x="0" y="270"/>
                  </a:moveTo>
                  <a:lnTo>
                    <a:pt x="0" y="60"/>
                  </a:lnTo>
                  <a:lnTo>
                    <a:pt x="2" y="48"/>
                  </a:lnTo>
                  <a:lnTo>
                    <a:pt x="3" y="42"/>
                  </a:lnTo>
                  <a:lnTo>
                    <a:pt x="5" y="37"/>
                  </a:lnTo>
                  <a:lnTo>
                    <a:pt x="11" y="26"/>
                  </a:lnTo>
                  <a:lnTo>
                    <a:pt x="19" y="17"/>
                  </a:lnTo>
                  <a:lnTo>
                    <a:pt x="23" y="13"/>
                  </a:lnTo>
                  <a:lnTo>
                    <a:pt x="28" y="10"/>
                  </a:lnTo>
                  <a:lnTo>
                    <a:pt x="32" y="7"/>
                  </a:lnTo>
                  <a:lnTo>
                    <a:pt x="38" y="5"/>
                  </a:lnTo>
                  <a:lnTo>
                    <a:pt x="45" y="2"/>
                  </a:lnTo>
                  <a:lnTo>
                    <a:pt x="51" y="0"/>
                  </a:lnTo>
                  <a:lnTo>
                    <a:pt x="63" y="0"/>
                  </a:lnTo>
                  <a:lnTo>
                    <a:pt x="75" y="0"/>
                  </a:lnTo>
                  <a:lnTo>
                    <a:pt x="81" y="2"/>
                  </a:lnTo>
                  <a:lnTo>
                    <a:pt x="86" y="5"/>
                  </a:lnTo>
                  <a:lnTo>
                    <a:pt x="92" y="7"/>
                  </a:lnTo>
                  <a:lnTo>
                    <a:pt x="97" y="10"/>
                  </a:lnTo>
                  <a:lnTo>
                    <a:pt x="101" y="13"/>
                  </a:lnTo>
                  <a:lnTo>
                    <a:pt x="106" y="17"/>
                  </a:lnTo>
                  <a:lnTo>
                    <a:pt x="110" y="20"/>
                  </a:lnTo>
                  <a:lnTo>
                    <a:pt x="113" y="25"/>
                  </a:lnTo>
                  <a:lnTo>
                    <a:pt x="120" y="36"/>
                  </a:lnTo>
                  <a:lnTo>
                    <a:pt x="123" y="42"/>
                  </a:lnTo>
                  <a:lnTo>
                    <a:pt x="124" y="46"/>
                  </a:lnTo>
                  <a:lnTo>
                    <a:pt x="124" y="52"/>
                  </a:lnTo>
                  <a:lnTo>
                    <a:pt x="126" y="60"/>
                  </a:lnTo>
                  <a:lnTo>
                    <a:pt x="124" y="147"/>
                  </a:lnTo>
                  <a:lnTo>
                    <a:pt x="184" y="118"/>
                  </a:lnTo>
                  <a:lnTo>
                    <a:pt x="188" y="115"/>
                  </a:lnTo>
                  <a:lnTo>
                    <a:pt x="196" y="115"/>
                  </a:lnTo>
                  <a:lnTo>
                    <a:pt x="199" y="115"/>
                  </a:lnTo>
                  <a:lnTo>
                    <a:pt x="204" y="117"/>
                  </a:lnTo>
                  <a:lnTo>
                    <a:pt x="207" y="118"/>
                  </a:lnTo>
                  <a:lnTo>
                    <a:pt x="210" y="121"/>
                  </a:lnTo>
                  <a:lnTo>
                    <a:pt x="211" y="124"/>
                  </a:lnTo>
                  <a:lnTo>
                    <a:pt x="213" y="127"/>
                  </a:lnTo>
                  <a:lnTo>
                    <a:pt x="214" y="132"/>
                  </a:lnTo>
                  <a:lnTo>
                    <a:pt x="214" y="137"/>
                  </a:lnTo>
                  <a:lnTo>
                    <a:pt x="214" y="141"/>
                  </a:lnTo>
                  <a:lnTo>
                    <a:pt x="211" y="147"/>
                  </a:lnTo>
                  <a:lnTo>
                    <a:pt x="210" y="149"/>
                  </a:lnTo>
                  <a:lnTo>
                    <a:pt x="208" y="152"/>
                  </a:lnTo>
                  <a:lnTo>
                    <a:pt x="204" y="155"/>
                  </a:lnTo>
                  <a:lnTo>
                    <a:pt x="0" y="270"/>
                  </a:lnTo>
                  <a:close/>
                </a:path>
              </a:pathLst>
            </a:custGeom>
            <a:solidFill>
              <a:schemeClr val="accent1"/>
            </a:solidFill>
            <a:ln w="9525">
              <a:noFill/>
              <a:round/>
              <a:headEnd/>
              <a:tailEnd/>
            </a:ln>
          </p:spPr>
          <p:txBody>
            <a:bodyPr/>
            <a:lstStyle/>
            <a:p>
              <a:endParaRPr lang="en-US"/>
            </a:p>
          </p:txBody>
        </p:sp>
        <p:sp>
          <p:nvSpPr>
            <p:cNvPr id="12" name="Freeform 184"/>
            <p:cNvSpPr>
              <a:spLocks/>
            </p:cNvSpPr>
            <p:nvPr/>
          </p:nvSpPr>
          <p:spPr bwMode="auto">
            <a:xfrm>
              <a:off x="2871" y="2155"/>
              <a:ext cx="62" cy="65"/>
            </a:xfrm>
            <a:custGeom>
              <a:avLst/>
              <a:gdLst/>
              <a:ahLst/>
              <a:cxnLst>
                <a:cxn ang="0">
                  <a:pos x="61" y="0"/>
                </a:cxn>
                <a:cxn ang="0">
                  <a:pos x="67" y="0"/>
                </a:cxn>
                <a:cxn ang="0">
                  <a:pos x="73" y="2"/>
                </a:cxn>
                <a:cxn ang="0">
                  <a:pos x="79" y="3"/>
                </a:cxn>
                <a:cxn ang="0">
                  <a:pos x="85" y="5"/>
                </a:cxn>
                <a:cxn ang="0">
                  <a:pos x="90" y="8"/>
                </a:cxn>
                <a:cxn ang="0">
                  <a:pos x="96" y="11"/>
                </a:cxn>
                <a:cxn ang="0">
                  <a:pos x="105" y="20"/>
                </a:cxn>
                <a:cxn ang="0">
                  <a:pos x="108" y="25"/>
                </a:cxn>
                <a:cxn ang="0">
                  <a:pos x="111" y="29"/>
                </a:cxn>
                <a:cxn ang="0">
                  <a:pos x="115" y="35"/>
                </a:cxn>
                <a:cxn ang="0">
                  <a:pos x="118" y="40"/>
                </a:cxn>
                <a:cxn ang="0">
                  <a:pos x="119" y="46"/>
                </a:cxn>
                <a:cxn ang="0">
                  <a:pos x="121" y="52"/>
                </a:cxn>
                <a:cxn ang="0">
                  <a:pos x="122" y="64"/>
                </a:cxn>
                <a:cxn ang="0">
                  <a:pos x="121" y="77"/>
                </a:cxn>
                <a:cxn ang="0">
                  <a:pos x="119" y="83"/>
                </a:cxn>
                <a:cxn ang="0">
                  <a:pos x="118" y="89"/>
                </a:cxn>
                <a:cxn ang="0">
                  <a:pos x="111" y="100"/>
                </a:cxn>
                <a:cxn ang="0">
                  <a:pos x="105" y="110"/>
                </a:cxn>
                <a:cxn ang="0">
                  <a:pos x="101" y="115"/>
                </a:cxn>
                <a:cxn ang="0">
                  <a:pos x="96" y="118"/>
                </a:cxn>
                <a:cxn ang="0">
                  <a:pos x="90" y="121"/>
                </a:cxn>
                <a:cxn ang="0">
                  <a:pos x="85" y="124"/>
                </a:cxn>
                <a:cxn ang="0">
                  <a:pos x="79" y="127"/>
                </a:cxn>
                <a:cxn ang="0">
                  <a:pos x="73" y="129"/>
                </a:cxn>
                <a:cxn ang="0">
                  <a:pos x="67" y="129"/>
                </a:cxn>
                <a:cxn ang="0">
                  <a:pos x="61" y="130"/>
                </a:cxn>
                <a:cxn ang="0">
                  <a:pos x="55" y="129"/>
                </a:cxn>
                <a:cxn ang="0">
                  <a:pos x="49" y="129"/>
                </a:cxn>
                <a:cxn ang="0">
                  <a:pos x="43" y="127"/>
                </a:cxn>
                <a:cxn ang="0">
                  <a:pos x="36" y="124"/>
                </a:cxn>
                <a:cxn ang="0">
                  <a:pos x="26" y="118"/>
                </a:cxn>
                <a:cxn ang="0">
                  <a:pos x="21" y="115"/>
                </a:cxn>
                <a:cxn ang="0">
                  <a:pos x="17" y="110"/>
                </a:cxn>
                <a:cxn ang="0">
                  <a:pos x="13" y="106"/>
                </a:cxn>
                <a:cxn ang="0">
                  <a:pos x="9" y="100"/>
                </a:cxn>
                <a:cxn ang="0">
                  <a:pos x="6" y="95"/>
                </a:cxn>
                <a:cxn ang="0">
                  <a:pos x="4" y="89"/>
                </a:cxn>
                <a:cxn ang="0">
                  <a:pos x="1" y="77"/>
                </a:cxn>
                <a:cxn ang="0">
                  <a:pos x="0" y="64"/>
                </a:cxn>
                <a:cxn ang="0">
                  <a:pos x="1" y="52"/>
                </a:cxn>
                <a:cxn ang="0">
                  <a:pos x="1" y="46"/>
                </a:cxn>
                <a:cxn ang="0">
                  <a:pos x="4" y="40"/>
                </a:cxn>
                <a:cxn ang="0">
                  <a:pos x="6" y="35"/>
                </a:cxn>
                <a:cxn ang="0">
                  <a:pos x="9" y="29"/>
                </a:cxn>
                <a:cxn ang="0">
                  <a:pos x="13" y="25"/>
                </a:cxn>
                <a:cxn ang="0">
                  <a:pos x="17" y="20"/>
                </a:cxn>
                <a:cxn ang="0">
                  <a:pos x="21" y="15"/>
                </a:cxn>
                <a:cxn ang="0">
                  <a:pos x="26" y="11"/>
                </a:cxn>
                <a:cxn ang="0">
                  <a:pos x="32" y="8"/>
                </a:cxn>
                <a:cxn ang="0">
                  <a:pos x="36" y="5"/>
                </a:cxn>
                <a:cxn ang="0">
                  <a:pos x="43" y="3"/>
                </a:cxn>
                <a:cxn ang="0">
                  <a:pos x="49" y="2"/>
                </a:cxn>
                <a:cxn ang="0">
                  <a:pos x="55" y="0"/>
                </a:cxn>
                <a:cxn ang="0">
                  <a:pos x="61" y="0"/>
                </a:cxn>
              </a:cxnLst>
              <a:rect l="0" t="0" r="r" b="b"/>
              <a:pathLst>
                <a:path w="122" h="130">
                  <a:moveTo>
                    <a:pt x="61" y="0"/>
                  </a:moveTo>
                  <a:lnTo>
                    <a:pt x="67" y="0"/>
                  </a:lnTo>
                  <a:lnTo>
                    <a:pt x="73" y="2"/>
                  </a:lnTo>
                  <a:lnTo>
                    <a:pt x="79" y="3"/>
                  </a:lnTo>
                  <a:lnTo>
                    <a:pt x="85" y="5"/>
                  </a:lnTo>
                  <a:lnTo>
                    <a:pt x="90" y="8"/>
                  </a:lnTo>
                  <a:lnTo>
                    <a:pt x="96" y="11"/>
                  </a:lnTo>
                  <a:lnTo>
                    <a:pt x="105" y="20"/>
                  </a:lnTo>
                  <a:lnTo>
                    <a:pt x="108" y="25"/>
                  </a:lnTo>
                  <a:lnTo>
                    <a:pt x="111" y="29"/>
                  </a:lnTo>
                  <a:lnTo>
                    <a:pt x="115" y="35"/>
                  </a:lnTo>
                  <a:lnTo>
                    <a:pt x="118" y="40"/>
                  </a:lnTo>
                  <a:lnTo>
                    <a:pt x="119" y="46"/>
                  </a:lnTo>
                  <a:lnTo>
                    <a:pt x="121" y="52"/>
                  </a:lnTo>
                  <a:lnTo>
                    <a:pt x="122" y="64"/>
                  </a:lnTo>
                  <a:lnTo>
                    <a:pt x="121" y="77"/>
                  </a:lnTo>
                  <a:lnTo>
                    <a:pt x="119" y="83"/>
                  </a:lnTo>
                  <a:lnTo>
                    <a:pt x="118" y="89"/>
                  </a:lnTo>
                  <a:lnTo>
                    <a:pt x="111" y="100"/>
                  </a:lnTo>
                  <a:lnTo>
                    <a:pt x="105" y="110"/>
                  </a:lnTo>
                  <a:lnTo>
                    <a:pt x="101" y="115"/>
                  </a:lnTo>
                  <a:lnTo>
                    <a:pt x="96" y="118"/>
                  </a:lnTo>
                  <a:lnTo>
                    <a:pt x="90" y="121"/>
                  </a:lnTo>
                  <a:lnTo>
                    <a:pt x="85" y="124"/>
                  </a:lnTo>
                  <a:lnTo>
                    <a:pt x="79" y="127"/>
                  </a:lnTo>
                  <a:lnTo>
                    <a:pt x="73" y="129"/>
                  </a:lnTo>
                  <a:lnTo>
                    <a:pt x="67" y="129"/>
                  </a:lnTo>
                  <a:lnTo>
                    <a:pt x="61" y="130"/>
                  </a:lnTo>
                  <a:lnTo>
                    <a:pt x="55" y="129"/>
                  </a:lnTo>
                  <a:lnTo>
                    <a:pt x="49" y="129"/>
                  </a:lnTo>
                  <a:lnTo>
                    <a:pt x="43" y="127"/>
                  </a:lnTo>
                  <a:lnTo>
                    <a:pt x="36" y="124"/>
                  </a:lnTo>
                  <a:lnTo>
                    <a:pt x="26" y="118"/>
                  </a:lnTo>
                  <a:lnTo>
                    <a:pt x="21" y="115"/>
                  </a:lnTo>
                  <a:lnTo>
                    <a:pt x="17" y="110"/>
                  </a:lnTo>
                  <a:lnTo>
                    <a:pt x="13" y="106"/>
                  </a:lnTo>
                  <a:lnTo>
                    <a:pt x="9" y="100"/>
                  </a:lnTo>
                  <a:lnTo>
                    <a:pt x="6" y="95"/>
                  </a:lnTo>
                  <a:lnTo>
                    <a:pt x="4" y="89"/>
                  </a:lnTo>
                  <a:lnTo>
                    <a:pt x="1" y="77"/>
                  </a:lnTo>
                  <a:lnTo>
                    <a:pt x="0" y="64"/>
                  </a:lnTo>
                  <a:lnTo>
                    <a:pt x="1" y="52"/>
                  </a:lnTo>
                  <a:lnTo>
                    <a:pt x="1" y="46"/>
                  </a:lnTo>
                  <a:lnTo>
                    <a:pt x="4" y="40"/>
                  </a:lnTo>
                  <a:lnTo>
                    <a:pt x="6" y="35"/>
                  </a:lnTo>
                  <a:lnTo>
                    <a:pt x="9" y="29"/>
                  </a:lnTo>
                  <a:lnTo>
                    <a:pt x="13" y="25"/>
                  </a:lnTo>
                  <a:lnTo>
                    <a:pt x="17" y="20"/>
                  </a:lnTo>
                  <a:lnTo>
                    <a:pt x="21" y="15"/>
                  </a:lnTo>
                  <a:lnTo>
                    <a:pt x="26" y="11"/>
                  </a:lnTo>
                  <a:lnTo>
                    <a:pt x="32" y="8"/>
                  </a:lnTo>
                  <a:lnTo>
                    <a:pt x="36" y="5"/>
                  </a:lnTo>
                  <a:lnTo>
                    <a:pt x="43" y="3"/>
                  </a:lnTo>
                  <a:lnTo>
                    <a:pt x="49" y="2"/>
                  </a:lnTo>
                  <a:lnTo>
                    <a:pt x="55" y="0"/>
                  </a:lnTo>
                  <a:lnTo>
                    <a:pt x="61" y="0"/>
                  </a:lnTo>
                  <a:close/>
                </a:path>
              </a:pathLst>
            </a:custGeom>
            <a:solidFill>
              <a:schemeClr val="accent1"/>
            </a:solidFill>
            <a:ln w="9525">
              <a:noFill/>
              <a:round/>
              <a:headEnd/>
              <a:tailEnd/>
            </a:ln>
          </p:spPr>
          <p:txBody>
            <a:bodyPr/>
            <a:lstStyle/>
            <a:p>
              <a:endParaRPr lang="en-US"/>
            </a:p>
          </p:txBody>
        </p:sp>
        <p:sp>
          <p:nvSpPr>
            <p:cNvPr id="13" name="Freeform 185"/>
            <p:cNvSpPr>
              <a:spLocks/>
            </p:cNvSpPr>
            <p:nvPr/>
          </p:nvSpPr>
          <p:spPr bwMode="auto">
            <a:xfrm>
              <a:off x="2992" y="2154"/>
              <a:ext cx="108" cy="135"/>
            </a:xfrm>
            <a:custGeom>
              <a:avLst/>
              <a:gdLst/>
              <a:ahLst/>
              <a:cxnLst>
                <a:cxn ang="0">
                  <a:pos x="0" y="271"/>
                </a:cxn>
                <a:cxn ang="0">
                  <a:pos x="0" y="60"/>
                </a:cxn>
                <a:cxn ang="0">
                  <a:pos x="1" y="54"/>
                </a:cxn>
                <a:cxn ang="0">
                  <a:pos x="1" y="47"/>
                </a:cxn>
                <a:cxn ang="0">
                  <a:pos x="3" y="43"/>
                </a:cxn>
                <a:cxn ang="0">
                  <a:pos x="6" y="37"/>
                </a:cxn>
                <a:cxn ang="0">
                  <a:pos x="7" y="32"/>
                </a:cxn>
                <a:cxn ang="0">
                  <a:pos x="12" y="26"/>
                </a:cxn>
                <a:cxn ang="0">
                  <a:pos x="19" y="18"/>
                </a:cxn>
                <a:cxn ang="0">
                  <a:pos x="23" y="14"/>
                </a:cxn>
                <a:cxn ang="0">
                  <a:pos x="29" y="11"/>
                </a:cxn>
                <a:cxn ang="0">
                  <a:pos x="33" y="8"/>
                </a:cxn>
                <a:cxn ang="0">
                  <a:pos x="38" y="5"/>
                </a:cxn>
                <a:cxn ang="0">
                  <a:pos x="44" y="3"/>
                </a:cxn>
                <a:cxn ang="0">
                  <a:pos x="50" y="2"/>
                </a:cxn>
                <a:cxn ang="0">
                  <a:pos x="62" y="0"/>
                </a:cxn>
                <a:cxn ang="0">
                  <a:pos x="73" y="2"/>
                </a:cxn>
                <a:cxn ang="0">
                  <a:pos x="85" y="5"/>
                </a:cxn>
                <a:cxn ang="0">
                  <a:pos x="96" y="11"/>
                </a:cxn>
                <a:cxn ang="0">
                  <a:pos x="101" y="14"/>
                </a:cxn>
                <a:cxn ang="0">
                  <a:pos x="105" y="18"/>
                </a:cxn>
                <a:cxn ang="0">
                  <a:pos x="110" y="21"/>
                </a:cxn>
                <a:cxn ang="0">
                  <a:pos x="114" y="26"/>
                </a:cxn>
                <a:cxn ang="0">
                  <a:pos x="120" y="37"/>
                </a:cxn>
                <a:cxn ang="0">
                  <a:pos x="122" y="43"/>
                </a:cxn>
                <a:cxn ang="0">
                  <a:pos x="124" y="47"/>
                </a:cxn>
                <a:cxn ang="0">
                  <a:pos x="125" y="54"/>
                </a:cxn>
                <a:cxn ang="0">
                  <a:pos x="125" y="60"/>
                </a:cxn>
                <a:cxn ang="0">
                  <a:pos x="124" y="149"/>
                </a:cxn>
                <a:cxn ang="0">
                  <a:pos x="185" y="118"/>
                </a:cxn>
                <a:cxn ang="0">
                  <a:pos x="189" y="116"/>
                </a:cxn>
                <a:cxn ang="0">
                  <a:pos x="194" y="116"/>
                </a:cxn>
                <a:cxn ang="0">
                  <a:pos x="199" y="116"/>
                </a:cxn>
                <a:cxn ang="0">
                  <a:pos x="202" y="118"/>
                </a:cxn>
                <a:cxn ang="0">
                  <a:pos x="206" y="119"/>
                </a:cxn>
                <a:cxn ang="0">
                  <a:pos x="209" y="122"/>
                </a:cxn>
                <a:cxn ang="0">
                  <a:pos x="211" y="126"/>
                </a:cxn>
                <a:cxn ang="0">
                  <a:pos x="214" y="130"/>
                </a:cxn>
                <a:cxn ang="0">
                  <a:pos x="214" y="133"/>
                </a:cxn>
                <a:cxn ang="0">
                  <a:pos x="215" y="138"/>
                </a:cxn>
                <a:cxn ang="0">
                  <a:pos x="214" y="144"/>
                </a:cxn>
                <a:cxn ang="0">
                  <a:pos x="212" y="149"/>
                </a:cxn>
                <a:cxn ang="0">
                  <a:pos x="209" y="153"/>
                </a:cxn>
                <a:cxn ang="0">
                  <a:pos x="205" y="156"/>
                </a:cxn>
                <a:cxn ang="0">
                  <a:pos x="0" y="271"/>
                </a:cxn>
              </a:cxnLst>
              <a:rect l="0" t="0" r="r" b="b"/>
              <a:pathLst>
                <a:path w="215" h="271">
                  <a:moveTo>
                    <a:pt x="0" y="271"/>
                  </a:moveTo>
                  <a:lnTo>
                    <a:pt x="0" y="60"/>
                  </a:lnTo>
                  <a:lnTo>
                    <a:pt x="1" y="54"/>
                  </a:lnTo>
                  <a:lnTo>
                    <a:pt x="1" y="47"/>
                  </a:lnTo>
                  <a:lnTo>
                    <a:pt x="3" y="43"/>
                  </a:lnTo>
                  <a:lnTo>
                    <a:pt x="6" y="37"/>
                  </a:lnTo>
                  <a:lnTo>
                    <a:pt x="7" y="32"/>
                  </a:lnTo>
                  <a:lnTo>
                    <a:pt x="12" y="26"/>
                  </a:lnTo>
                  <a:lnTo>
                    <a:pt x="19" y="18"/>
                  </a:lnTo>
                  <a:lnTo>
                    <a:pt x="23" y="14"/>
                  </a:lnTo>
                  <a:lnTo>
                    <a:pt x="29" y="11"/>
                  </a:lnTo>
                  <a:lnTo>
                    <a:pt x="33" y="8"/>
                  </a:lnTo>
                  <a:lnTo>
                    <a:pt x="38" y="5"/>
                  </a:lnTo>
                  <a:lnTo>
                    <a:pt x="44" y="3"/>
                  </a:lnTo>
                  <a:lnTo>
                    <a:pt x="50" y="2"/>
                  </a:lnTo>
                  <a:lnTo>
                    <a:pt x="62" y="0"/>
                  </a:lnTo>
                  <a:lnTo>
                    <a:pt x="73" y="2"/>
                  </a:lnTo>
                  <a:lnTo>
                    <a:pt x="85" y="5"/>
                  </a:lnTo>
                  <a:lnTo>
                    <a:pt x="96" y="11"/>
                  </a:lnTo>
                  <a:lnTo>
                    <a:pt x="101" y="14"/>
                  </a:lnTo>
                  <a:lnTo>
                    <a:pt x="105" y="18"/>
                  </a:lnTo>
                  <a:lnTo>
                    <a:pt x="110" y="21"/>
                  </a:lnTo>
                  <a:lnTo>
                    <a:pt x="114" y="26"/>
                  </a:lnTo>
                  <a:lnTo>
                    <a:pt x="120" y="37"/>
                  </a:lnTo>
                  <a:lnTo>
                    <a:pt x="122" y="43"/>
                  </a:lnTo>
                  <a:lnTo>
                    <a:pt x="124" y="47"/>
                  </a:lnTo>
                  <a:lnTo>
                    <a:pt x="125" y="54"/>
                  </a:lnTo>
                  <a:lnTo>
                    <a:pt x="125" y="60"/>
                  </a:lnTo>
                  <a:lnTo>
                    <a:pt x="124" y="149"/>
                  </a:lnTo>
                  <a:lnTo>
                    <a:pt x="185" y="118"/>
                  </a:lnTo>
                  <a:lnTo>
                    <a:pt x="189" y="116"/>
                  </a:lnTo>
                  <a:lnTo>
                    <a:pt x="194" y="116"/>
                  </a:lnTo>
                  <a:lnTo>
                    <a:pt x="199" y="116"/>
                  </a:lnTo>
                  <a:lnTo>
                    <a:pt x="202" y="118"/>
                  </a:lnTo>
                  <a:lnTo>
                    <a:pt x="206" y="119"/>
                  </a:lnTo>
                  <a:lnTo>
                    <a:pt x="209" y="122"/>
                  </a:lnTo>
                  <a:lnTo>
                    <a:pt x="211" y="126"/>
                  </a:lnTo>
                  <a:lnTo>
                    <a:pt x="214" y="130"/>
                  </a:lnTo>
                  <a:lnTo>
                    <a:pt x="214" y="133"/>
                  </a:lnTo>
                  <a:lnTo>
                    <a:pt x="215" y="138"/>
                  </a:lnTo>
                  <a:lnTo>
                    <a:pt x="214" y="144"/>
                  </a:lnTo>
                  <a:lnTo>
                    <a:pt x="212" y="149"/>
                  </a:lnTo>
                  <a:lnTo>
                    <a:pt x="209" y="153"/>
                  </a:lnTo>
                  <a:lnTo>
                    <a:pt x="205" y="156"/>
                  </a:lnTo>
                  <a:lnTo>
                    <a:pt x="0" y="271"/>
                  </a:lnTo>
                  <a:close/>
                </a:path>
              </a:pathLst>
            </a:custGeom>
            <a:solidFill>
              <a:schemeClr val="accent1"/>
            </a:solidFill>
            <a:ln w="9525">
              <a:noFill/>
              <a:round/>
              <a:headEnd/>
              <a:tailEnd/>
            </a:ln>
          </p:spPr>
          <p:txBody>
            <a:bodyPr/>
            <a:lstStyle/>
            <a:p>
              <a:endParaRPr lang="en-US"/>
            </a:p>
          </p:txBody>
        </p:sp>
        <p:sp>
          <p:nvSpPr>
            <p:cNvPr id="14" name="Freeform 186"/>
            <p:cNvSpPr>
              <a:spLocks/>
            </p:cNvSpPr>
            <p:nvPr/>
          </p:nvSpPr>
          <p:spPr bwMode="auto">
            <a:xfrm>
              <a:off x="2992" y="2083"/>
              <a:ext cx="61" cy="65"/>
            </a:xfrm>
            <a:custGeom>
              <a:avLst/>
              <a:gdLst/>
              <a:ahLst/>
              <a:cxnLst>
                <a:cxn ang="0">
                  <a:pos x="61" y="0"/>
                </a:cxn>
                <a:cxn ang="0">
                  <a:pos x="67" y="0"/>
                </a:cxn>
                <a:cxn ang="0">
                  <a:pos x="73" y="2"/>
                </a:cxn>
                <a:cxn ang="0">
                  <a:pos x="80" y="3"/>
                </a:cxn>
                <a:cxn ang="0">
                  <a:pos x="86" y="5"/>
                </a:cxn>
                <a:cxn ang="0">
                  <a:pos x="96" y="11"/>
                </a:cxn>
                <a:cxn ang="0">
                  <a:pos x="106" y="20"/>
                </a:cxn>
                <a:cxn ang="0">
                  <a:pos x="109" y="25"/>
                </a:cxn>
                <a:cxn ang="0">
                  <a:pos x="113" y="29"/>
                </a:cxn>
                <a:cxn ang="0">
                  <a:pos x="115" y="34"/>
                </a:cxn>
                <a:cxn ang="0">
                  <a:pos x="118" y="40"/>
                </a:cxn>
                <a:cxn ang="0">
                  <a:pos x="119" y="46"/>
                </a:cxn>
                <a:cxn ang="0">
                  <a:pos x="121" y="52"/>
                </a:cxn>
                <a:cxn ang="0">
                  <a:pos x="122" y="65"/>
                </a:cxn>
                <a:cxn ang="0">
                  <a:pos x="121" y="77"/>
                </a:cxn>
                <a:cxn ang="0">
                  <a:pos x="119" y="83"/>
                </a:cxn>
                <a:cxn ang="0">
                  <a:pos x="118" y="89"/>
                </a:cxn>
                <a:cxn ang="0">
                  <a:pos x="113" y="100"/>
                </a:cxn>
                <a:cxn ang="0">
                  <a:pos x="106" y="110"/>
                </a:cxn>
                <a:cxn ang="0">
                  <a:pos x="101" y="113"/>
                </a:cxn>
                <a:cxn ang="0">
                  <a:pos x="96" y="118"/>
                </a:cxn>
                <a:cxn ang="0">
                  <a:pos x="92" y="121"/>
                </a:cxn>
                <a:cxn ang="0">
                  <a:pos x="86" y="124"/>
                </a:cxn>
                <a:cxn ang="0">
                  <a:pos x="80" y="127"/>
                </a:cxn>
                <a:cxn ang="0">
                  <a:pos x="73" y="129"/>
                </a:cxn>
                <a:cxn ang="0">
                  <a:pos x="67" y="129"/>
                </a:cxn>
                <a:cxn ang="0">
                  <a:pos x="61" y="130"/>
                </a:cxn>
                <a:cxn ang="0">
                  <a:pos x="55" y="129"/>
                </a:cxn>
                <a:cxn ang="0">
                  <a:pos x="49" y="129"/>
                </a:cxn>
                <a:cxn ang="0">
                  <a:pos x="43" y="127"/>
                </a:cxn>
                <a:cxn ang="0">
                  <a:pos x="37" y="124"/>
                </a:cxn>
                <a:cxn ang="0">
                  <a:pos x="26" y="118"/>
                </a:cxn>
                <a:cxn ang="0">
                  <a:pos x="21" y="113"/>
                </a:cxn>
                <a:cxn ang="0">
                  <a:pos x="17" y="110"/>
                </a:cxn>
                <a:cxn ang="0">
                  <a:pos x="14" y="104"/>
                </a:cxn>
                <a:cxn ang="0">
                  <a:pos x="11" y="100"/>
                </a:cxn>
                <a:cxn ang="0">
                  <a:pos x="8" y="95"/>
                </a:cxn>
                <a:cxn ang="0">
                  <a:pos x="5" y="89"/>
                </a:cxn>
                <a:cxn ang="0">
                  <a:pos x="2" y="77"/>
                </a:cxn>
                <a:cxn ang="0">
                  <a:pos x="0" y="65"/>
                </a:cxn>
                <a:cxn ang="0">
                  <a:pos x="0" y="58"/>
                </a:cxn>
                <a:cxn ang="0">
                  <a:pos x="2" y="52"/>
                </a:cxn>
                <a:cxn ang="0">
                  <a:pos x="3" y="46"/>
                </a:cxn>
                <a:cxn ang="0">
                  <a:pos x="5" y="40"/>
                </a:cxn>
                <a:cxn ang="0">
                  <a:pos x="8" y="34"/>
                </a:cxn>
                <a:cxn ang="0">
                  <a:pos x="11" y="29"/>
                </a:cxn>
                <a:cxn ang="0">
                  <a:pos x="14" y="25"/>
                </a:cxn>
                <a:cxn ang="0">
                  <a:pos x="18" y="20"/>
                </a:cxn>
                <a:cxn ang="0">
                  <a:pos x="21" y="16"/>
                </a:cxn>
                <a:cxn ang="0">
                  <a:pos x="26" y="11"/>
                </a:cxn>
                <a:cxn ang="0">
                  <a:pos x="32" y="8"/>
                </a:cxn>
                <a:cxn ang="0">
                  <a:pos x="37" y="5"/>
                </a:cxn>
                <a:cxn ang="0">
                  <a:pos x="43" y="3"/>
                </a:cxn>
                <a:cxn ang="0">
                  <a:pos x="49" y="2"/>
                </a:cxn>
                <a:cxn ang="0">
                  <a:pos x="55" y="0"/>
                </a:cxn>
                <a:cxn ang="0">
                  <a:pos x="61" y="0"/>
                </a:cxn>
              </a:cxnLst>
              <a:rect l="0" t="0" r="r" b="b"/>
              <a:pathLst>
                <a:path w="122" h="130">
                  <a:moveTo>
                    <a:pt x="61" y="0"/>
                  </a:moveTo>
                  <a:lnTo>
                    <a:pt x="67" y="0"/>
                  </a:lnTo>
                  <a:lnTo>
                    <a:pt x="73" y="2"/>
                  </a:lnTo>
                  <a:lnTo>
                    <a:pt x="80" y="3"/>
                  </a:lnTo>
                  <a:lnTo>
                    <a:pt x="86" y="5"/>
                  </a:lnTo>
                  <a:lnTo>
                    <a:pt x="96" y="11"/>
                  </a:lnTo>
                  <a:lnTo>
                    <a:pt x="106" y="20"/>
                  </a:lnTo>
                  <a:lnTo>
                    <a:pt x="109" y="25"/>
                  </a:lnTo>
                  <a:lnTo>
                    <a:pt x="113" y="29"/>
                  </a:lnTo>
                  <a:lnTo>
                    <a:pt x="115" y="34"/>
                  </a:lnTo>
                  <a:lnTo>
                    <a:pt x="118" y="40"/>
                  </a:lnTo>
                  <a:lnTo>
                    <a:pt x="119" y="46"/>
                  </a:lnTo>
                  <a:lnTo>
                    <a:pt x="121" y="52"/>
                  </a:lnTo>
                  <a:lnTo>
                    <a:pt x="122" y="65"/>
                  </a:lnTo>
                  <a:lnTo>
                    <a:pt x="121" y="77"/>
                  </a:lnTo>
                  <a:lnTo>
                    <a:pt x="119" y="83"/>
                  </a:lnTo>
                  <a:lnTo>
                    <a:pt x="118" y="89"/>
                  </a:lnTo>
                  <a:lnTo>
                    <a:pt x="113" y="100"/>
                  </a:lnTo>
                  <a:lnTo>
                    <a:pt x="106" y="110"/>
                  </a:lnTo>
                  <a:lnTo>
                    <a:pt x="101" y="113"/>
                  </a:lnTo>
                  <a:lnTo>
                    <a:pt x="96" y="118"/>
                  </a:lnTo>
                  <a:lnTo>
                    <a:pt x="92" y="121"/>
                  </a:lnTo>
                  <a:lnTo>
                    <a:pt x="86" y="124"/>
                  </a:lnTo>
                  <a:lnTo>
                    <a:pt x="80" y="127"/>
                  </a:lnTo>
                  <a:lnTo>
                    <a:pt x="73" y="129"/>
                  </a:lnTo>
                  <a:lnTo>
                    <a:pt x="67" y="129"/>
                  </a:lnTo>
                  <a:lnTo>
                    <a:pt x="61" y="130"/>
                  </a:lnTo>
                  <a:lnTo>
                    <a:pt x="55" y="129"/>
                  </a:lnTo>
                  <a:lnTo>
                    <a:pt x="49" y="129"/>
                  </a:lnTo>
                  <a:lnTo>
                    <a:pt x="43" y="127"/>
                  </a:lnTo>
                  <a:lnTo>
                    <a:pt x="37" y="124"/>
                  </a:lnTo>
                  <a:lnTo>
                    <a:pt x="26" y="118"/>
                  </a:lnTo>
                  <a:lnTo>
                    <a:pt x="21" y="113"/>
                  </a:lnTo>
                  <a:lnTo>
                    <a:pt x="17" y="110"/>
                  </a:lnTo>
                  <a:lnTo>
                    <a:pt x="14" y="104"/>
                  </a:lnTo>
                  <a:lnTo>
                    <a:pt x="11" y="100"/>
                  </a:lnTo>
                  <a:lnTo>
                    <a:pt x="8" y="95"/>
                  </a:lnTo>
                  <a:lnTo>
                    <a:pt x="5" y="89"/>
                  </a:lnTo>
                  <a:lnTo>
                    <a:pt x="2" y="77"/>
                  </a:lnTo>
                  <a:lnTo>
                    <a:pt x="0" y="65"/>
                  </a:lnTo>
                  <a:lnTo>
                    <a:pt x="0" y="58"/>
                  </a:lnTo>
                  <a:lnTo>
                    <a:pt x="2" y="52"/>
                  </a:lnTo>
                  <a:lnTo>
                    <a:pt x="3" y="46"/>
                  </a:lnTo>
                  <a:lnTo>
                    <a:pt x="5" y="40"/>
                  </a:lnTo>
                  <a:lnTo>
                    <a:pt x="8" y="34"/>
                  </a:lnTo>
                  <a:lnTo>
                    <a:pt x="11" y="29"/>
                  </a:lnTo>
                  <a:lnTo>
                    <a:pt x="14" y="25"/>
                  </a:lnTo>
                  <a:lnTo>
                    <a:pt x="18" y="20"/>
                  </a:lnTo>
                  <a:lnTo>
                    <a:pt x="21" y="16"/>
                  </a:lnTo>
                  <a:lnTo>
                    <a:pt x="26" y="11"/>
                  </a:lnTo>
                  <a:lnTo>
                    <a:pt x="32" y="8"/>
                  </a:lnTo>
                  <a:lnTo>
                    <a:pt x="37" y="5"/>
                  </a:lnTo>
                  <a:lnTo>
                    <a:pt x="43" y="3"/>
                  </a:lnTo>
                  <a:lnTo>
                    <a:pt x="49" y="2"/>
                  </a:lnTo>
                  <a:lnTo>
                    <a:pt x="55" y="0"/>
                  </a:lnTo>
                  <a:lnTo>
                    <a:pt x="61" y="0"/>
                  </a:lnTo>
                  <a:close/>
                </a:path>
              </a:pathLst>
            </a:custGeom>
            <a:solidFill>
              <a:schemeClr val="accent1"/>
            </a:solidFill>
            <a:ln w="9525">
              <a:noFill/>
              <a:round/>
              <a:headEnd/>
              <a:tailEnd/>
            </a:ln>
          </p:spPr>
          <p:txBody>
            <a:bodyPr/>
            <a:lstStyle/>
            <a:p>
              <a:endParaRPr lang="en-US"/>
            </a:p>
          </p:txBody>
        </p:sp>
        <p:sp>
          <p:nvSpPr>
            <p:cNvPr id="15" name="Freeform 187"/>
            <p:cNvSpPr>
              <a:spLocks/>
            </p:cNvSpPr>
            <p:nvPr/>
          </p:nvSpPr>
          <p:spPr bwMode="auto">
            <a:xfrm>
              <a:off x="2796" y="2232"/>
              <a:ext cx="451" cy="297"/>
            </a:xfrm>
            <a:custGeom>
              <a:avLst/>
              <a:gdLst/>
              <a:ahLst/>
              <a:cxnLst>
                <a:cxn ang="0">
                  <a:pos x="46" y="418"/>
                </a:cxn>
                <a:cxn ang="0">
                  <a:pos x="28" y="433"/>
                </a:cxn>
                <a:cxn ang="0">
                  <a:pos x="12" y="452"/>
                </a:cxn>
                <a:cxn ang="0">
                  <a:pos x="3" y="473"/>
                </a:cxn>
                <a:cxn ang="0">
                  <a:pos x="2" y="484"/>
                </a:cxn>
                <a:cxn ang="0">
                  <a:pos x="2" y="505"/>
                </a:cxn>
                <a:cxn ang="0">
                  <a:pos x="3" y="519"/>
                </a:cxn>
                <a:cxn ang="0">
                  <a:pos x="8" y="533"/>
                </a:cxn>
                <a:cxn ang="0">
                  <a:pos x="15" y="550"/>
                </a:cxn>
                <a:cxn ang="0">
                  <a:pos x="26" y="563"/>
                </a:cxn>
                <a:cxn ang="0">
                  <a:pos x="38" y="577"/>
                </a:cxn>
                <a:cxn ang="0">
                  <a:pos x="54" y="586"/>
                </a:cxn>
                <a:cxn ang="0">
                  <a:pos x="63" y="591"/>
                </a:cxn>
                <a:cxn ang="0">
                  <a:pos x="81" y="594"/>
                </a:cxn>
                <a:cxn ang="0">
                  <a:pos x="103" y="594"/>
                </a:cxn>
                <a:cxn ang="0">
                  <a:pos x="115" y="591"/>
                </a:cxn>
                <a:cxn ang="0">
                  <a:pos x="127" y="586"/>
                </a:cxn>
                <a:cxn ang="0">
                  <a:pos x="856" y="173"/>
                </a:cxn>
                <a:cxn ang="0">
                  <a:pos x="876" y="159"/>
                </a:cxn>
                <a:cxn ang="0">
                  <a:pos x="888" y="146"/>
                </a:cxn>
                <a:cxn ang="0">
                  <a:pos x="896" y="130"/>
                </a:cxn>
                <a:cxn ang="0">
                  <a:pos x="902" y="113"/>
                </a:cxn>
                <a:cxn ang="0">
                  <a:pos x="903" y="94"/>
                </a:cxn>
                <a:cxn ang="0">
                  <a:pos x="902" y="77"/>
                </a:cxn>
                <a:cxn ang="0">
                  <a:pos x="897" y="58"/>
                </a:cxn>
                <a:cxn ang="0">
                  <a:pos x="891" y="46"/>
                </a:cxn>
                <a:cxn ang="0">
                  <a:pos x="883" y="35"/>
                </a:cxn>
                <a:cxn ang="0">
                  <a:pos x="871" y="23"/>
                </a:cxn>
                <a:cxn ang="0">
                  <a:pos x="857" y="12"/>
                </a:cxn>
                <a:cxn ang="0">
                  <a:pos x="840" y="5"/>
                </a:cxn>
                <a:cxn ang="0">
                  <a:pos x="833" y="2"/>
                </a:cxn>
                <a:cxn ang="0">
                  <a:pos x="814" y="0"/>
                </a:cxn>
                <a:cxn ang="0">
                  <a:pos x="798" y="2"/>
                </a:cxn>
                <a:cxn ang="0">
                  <a:pos x="781" y="8"/>
                </a:cxn>
              </a:cxnLst>
              <a:rect l="0" t="0" r="r" b="b"/>
              <a:pathLst>
                <a:path w="903" h="596">
                  <a:moveTo>
                    <a:pt x="772" y="12"/>
                  </a:moveTo>
                  <a:lnTo>
                    <a:pt x="46" y="418"/>
                  </a:lnTo>
                  <a:lnTo>
                    <a:pt x="37" y="426"/>
                  </a:lnTo>
                  <a:lnTo>
                    <a:pt x="28" y="433"/>
                  </a:lnTo>
                  <a:lnTo>
                    <a:pt x="19" y="441"/>
                  </a:lnTo>
                  <a:lnTo>
                    <a:pt x="12" y="452"/>
                  </a:lnTo>
                  <a:lnTo>
                    <a:pt x="8" y="461"/>
                  </a:lnTo>
                  <a:lnTo>
                    <a:pt x="3" y="473"/>
                  </a:lnTo>
                  <a:lnTo>
                    <a:pt x="2" y="478"/>
                  </a:lnTo>
                  <a:lnTo>
                    <a:pt x="2" y="484"/>
                  </a:lnTo>
                  <a:lnTo>
                    <a:pt x="0" y="496"/>
                  </a:lnTo>
                  <a:lnTo>
                    <a:pt x="2" y="505"/>
                  </a:lnTo>
                  <a:lnTo>
                    <a:pt x="2" y="514"/>
                  </a:lnTo>
                  <a:lnTo>
                    <a:pt x="3" y="519"/>
                  </a:lnTo>
                  <a:lnTo>
                    <a:pt x="5" y="524"/>
                  </a:lnTo>
                  <a:lnTo>
                    <a:pt x="8" y="533"/>
                  </a:lnTo>
                  <a:lnTo>
                    <a:pt x="11" y="540"/>
                  </a:lnTo>
                  <a:lnTo>
                    <a:pt x="15" y="550"/>
                  </a:lnTo>
                  <a:lnTo>
                    <a:pt x="20" y="557"/>
                  </a:lnTo>
                  <a:lnTo>
                    <a:pt x="26" y="563"/>
                  </a:lnTo>
                  <a:lnTo>
                    <a:pt x="32" y="571"/>
                  </a:lnTo>
                  <a:lnTo>
                    <a:pt x="38" y="577"/>
                  </a:lnTo>
                  <a:lnTo>
                    <a:pt x="46" y="582"/>
                  </a:lnTo>
                  <a:lnTo>
                    <a:pt x="54" y="586"/>
                  </a:lnTo>
                  <a:lnTo>
                    <a:pt x="58" y="588"/>
                  </a:lnTo>
                  <a:lnTo>
                    <a:pt x="63" y="591"/>
                  </a:lnTo>
                  <a:lnTo>
                    <a:pt x="72" y="593"/>
                  </a:lnTo>
                  <a:lnTo>
                    <a:pt x="81" y="594"/>
                  </a:lnTo>
                  <a:lnTo>
                    <a:pt x="90" y="596"/>
                  </a:lnTo>
                  <a:lnTo>
                    <a:pt x="103" y="594"/>
                  </a:lnTo>
                  <a:lnTo>
                    <a:pt x="109" y="593"/>
                  </a:lnTo>
                  <a:lnTo>
                    <a:pt x="115" y="591"/>
                  </a:lnTo>
                  <a:lnTo>
                    <a:pt x="121" y="589"/>
                  </a:lnTo>
                  <a:lnTo>
                    <a:pt x="127" y="586"/>
                  </a:lnTo>
                  <a:lnTo>
                    <a:pt x="138" y="580"/>
                  </a:lnTo>
                  <a:lnTo>
                    <a:pt x="856" y="173"/>
                  </a:lnTo>
                  <a:lnTo>
                    <a:pt x="867" y="167"/>
                  </a:lnTo>
                  <a:lnTo>
                    <a:pt x="876" y="159"/>
                  </a:lnTo>
                  <a:lnTo>
                    <a:pt x="883" y="150"/>
                  </a:lnTo>
                  <a:lnTo>
                    <a:pt x="888" y="146"/>
                  </a:lnTo>
                  <a:lnTo>
                    <a:pt x="891" y="141"/>
                  </a:lnTo>
                  <a:lnTo>
                    <a:pt x="896" y="130"/>
                  </a:lnTo>
                  <a:lnTo>
                    <a:pt x="900" y="120"/>
                  </a:lnTo>
                  <a:lnTo>
                    <a:pt x="902" y="113"/>
                  </a:lnTo>
                  <a:lnTo>
                    <a:pt x="903" y="107"/>
                  </a:lnTo>
                  <a:lnTo>
                    <a:pt x="903" y="94"/>
                  </a:lnTo>
                  <a:lnTo>
                    <a:pt x="903" y="84"/>
                  </a:lnTo>
                  <a:lnTo>
                    <a:pt x="902" y="77"/>
                  </a:lnTo>
                  <a:lnTo>
                    <a:pt x="900" y="68"/>
                  </a:lnTo>
                  <a:lnTo>
                    <a:pt x="897" y="58"/>
                  </a:lnTo>
                  <a:lnTo>
                    <a:pt x="893" y="51"/>
                  </a:lnTo>
                  <a:lnTo>
                    <a:pt x="891" y="46"/>
                  </a:lnTo>
                  <a:lnTo>
                    <a:pt x="888" y="43"/>
                  </a:lnTo>
                  <a:lnTo>
                    <a:pt x="883" y="35"/>
                  </a:lnTo>
                  <a:lnTo>
                    <a:pt x="877" y="29"/>
                  </a:lnTo>
                  <a:lnTo>
                    <a:pt x="871" y="23"/>
                  </a:lnTo>
                  <a:lnTo>
                    <a:pt x="865" y="17"/>
                  </a:lnTo>
                  <a:lnTo>
                    <a:pt x="857" y="12"/>
                  </a:lnTo>
                  <a:lnTo>
                    <a:pt x="850" y="8"/>
                  </a:lnTo>
                  <a:lnTo>
                    <a:pt x="840" y="5"/>
                  </a:lnTo>
                  <a:lnTo>
                    <a:pt x="837" y="3"/>
                  </a:lnTo>
                  <a:lnTo>
                    <a:pt x="833" y="2"/>
                  </a:lnTo>
                  <a:lnTo>
                    <a:pt x="824" y="0"/>
                  </a:lnTo>
                  <a:lnTo>
                    <a:pt x="814" y="0"/>
                  </a:lnTo>
                  <a:lnTo>
                    <a:pt x="802" y="2"/>
                  </a:lnTo>
                  <a:lnTo>
                    <a:pt x="798" y="2"/>
                  </a:lnTo>
                  <a:lnTo>
                    <a:pt x="792" y="3"/>
                  </a:lnTo>
                  <a:lnTo>
                    <a:pt x="781" y="8"/>
                  </a:lnTo>
                  <a:lnTo>
                    <a:pt x="772" y="12"/>
                  </a:lnTo>
                  <a:close/>
                </a:path>
              </a:pathLst>
            </a:custGeom>
            <a:solidFill>
              <a:schemeClr val="bg2"/>
            </a:solidFill>
            <a:ln w="9525">
              <a:noFill/>
              <a:round/>
              <a:headEnd/>
              <a:tailEnd/>
            </a:ln>
          </p:spPr>
          <p:txBody>
            <a:bodyPr/>
            <a:lstStyle/>
            <a:p>
              <a:endParaRPr lang="en-US"/>
            </a:p>
          </p:txBody>
        </p:sp>
      </p:grpSp>
      <p:grpSp>
        <p:nvGrpSpPr>
          <p:cNvPr id="16" name="Group 15"/>
          <p:cNvGrpSpPr/>
          <p:nvPr>
            <p:custDataLst>
              <p:tags r:id="rId1"/>
            </p:custDataLst>
          </p:nvPr>
        </p:nvGrpSpPr>
        <p:grpSpPr>
          <a:xfrm>
            <a:off x="566136" y="4001217"/>
            <a:ext cx="693408" cy="669686"/>
            <a:chOff x="-584200" y="2636320"/>
            <a:chExt cx="603250" cy="582613"/>
          </a:xfrm>
          <a:solidFill>
            <a:schemeClr val="tx2"/>
          </a:solidFill>
        </p:grpSpPr>
        <p:sp>
          <p:nvSpPr>
            <p:cNvPr id="18" name="Freeform 27"/>
            <p:cNvSpPr>
              <a:spLocks noEditPoints="1"/>
            </p:cNvSpPr>
            <p:nvPr/>
          </p:nvSpPr>
          <p:spPr bwMode="auto">
            <a:xfrm>
              <a:off x="-584200" y="2636320"/>
              <a:ext cx="603250" cy="196850"/>
            </a:xfrm>
            <a:custGeom>
              <a:avLst/>
              <a:gdLst/>
              <a:ahLst/>
              <a:cxnLst>
                <a:cxn ang="0">
                  <a:pos x="191" y="41"/>
                </a:cxn>
                <a:cxn ang="0">
                  <a:pos x="273" y="88"/>
                </a:cxn>
                <a:cxn ang="0">
                  <a:pos x="107" y="88"/>
                </a:cxn>
                <a:cxn ang="0">
                  <a:pos x="191" y="41"/>
                </a:cxn>
                <a:cxn ang="0">
                  <a:pos x="36" y="88"/>
                </a:cxn>
                <a:cxn ang="0">
                  <a:pos x="0" y="88"/>
                </a:cxn>
                <a:cxn ang="0">
                  <a:pos x="0" y="124"/>
                </a:cxn>
                <a:cxn ang="0">
                  <a:pos x="380" y="124"/>
                </a:cxn>
                <a:cxn ang="0">
                  <a:pos x="380" y="88"/>
                </a:cxn>
                <a:cxn ang="0">
                  <a:pos x="344" y="88"/>
                </a:cxn>
                <a:cxn ang="0">
                  <a:pos x="191" y="0"/>
                </a:cxn>
                <a:cxn ang="0">
                  <a:pos x="36" y="88"/>
                </a:cxn>
              </a:cxnLst>
              <a:rect l="0" t="0" r="r" b="b"/>
              <a:pathLst>
                <a:path w="380" h="124">
                  <a:moveTo>
                    <a:pt x="191" y="41"/>
                  </a:moveTo>
                  <a:lnTo>
                    <a:pt x="273" y="88"/>
                  </a:lnTo>
                  <a:lnTo>
                    <a:pt x="107" y="88"/>
                  </a:lnTo>
                  <a:lnTo>
                    <a:pt x="191" y="41"/>
                  </a:lnTo>
                  <a:close/>
                  <a:moveTo>
                    <a:pt x="36" y="88"/>
                  </a:moveTo>
                  <a:lnTo>
                    <a:pt x="0" y="88"/>
                  </a:lnTo>
                  <a:lnTo>
                    <a:pt x="0" y="124"/>
                  </a:lnTo>
                  <a:lnTo>
                    <a:pt x="380" y="124"/>
                  </a:lnTo>
                  <a:lnTo>
                    <a:pt x="380" y="88"/>
                  </a:lnTo>
                  <a:lnTo>
                    <a:pt x="344" y="88"/>
                  </a:lnTo>
                  <a:lnTo>
                    <a:pt x="191" y="0"/>
                  </a:lnTo>
                  <a:lnTo>
                    <a:pt x="36"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p:cNvSpPr>
            <p:nvPr/>
          </p:nvSpPr>
          <p:spPr bwMode="auto">
            <a:xfrm>
              <a:off x="-549275" y="2852220"/>
              <a:ext cx="111125" cy="320675"/>
            </a:xfrm>
            <a:custGeom>
              <a:avLst/>
              <a:gdLst/>
              <a:ahLst/>
              <a:cxnLst>
                <a:cxn ang="0">
                  <a:pos x="53" y="30"/>
                </a:cxn>
                <a:cxn ang="0">
                  <a:pos x="53" y="30"/>
                </a:cxn>
                <a:cxn ang="0">
                  <a:pos x="53" y="29"/>
                </a:cxn>
                <a:cxn ang="0">
                  <a:pos x="53" y="29"/>
                </a:cxn>
                <a:cxn ang="0">
                  <a:pos x="53" y="24"/>
                </a:cxn>
                <a:cxn ang="0">
                  <a:pos x="56" y="22"/>
                </a:cxn>
                <a:cxn ang="0">
                  <a:pos x="60" y="19"/>
                </a:cxn>
                <a:cxn ang="0">
                  <a:pos x="65" y="17"/>
                </a:cxn>
                <a:cxn ang="0">
                  <a:pos x="68" y="17"/>
                </a:cxn>
                <a:cxn ang="0">
                  <a:pos x="68" y="0"/>
                </a:cxn>
                <a:cxn ang="0">
                  <a:pos x="3" y="0"/>
                </a:cxn>
                <a:cxn ang="0">
                  <a:pos x="3" y="17"/>
                </a:cxn>
                <a:cxn ang="0">
                  <a:pos x="4" y="17"/>
                </a:cxn>
                <a:cxn ang="0">
                  <a:pos x="4" y="17"/>
                </a:cxn>
                <a:cxn ang="0">
                  <a:pos x="10" y="19"/>
                </a:cxn>
                <a:cxn ang="0">
                  <a:pos x="13" y="22"/>
                </a:cxn>
                <a:cxn ang="0">
                  <a:pos x="16" y="24"/>
                </a:cxn>
                <a:cxn ang="0">
                  <a:pos x="17" y="29"/>
                </a:cxn>
                <a:cxn ang="0">
                  <a:pos x="17" y="29"/>
                </a:cxn>
                <a:cxn ang="0">
                  <a:pos x="17" y="30"/>
                </a:cxn>
                <a:cxn ang="0">
                  <a:pos x="11" y="181"/>
                </a:cxn>
                <a:cxn ang="0">
                  <a:pos x="0" y="181"/>
                </a:cxn>
                <a:cxn ang="0">
                  <a:pos x="0" y="202"/>
                </a:cxn>
                <a:cxn ang="0">
                  <a:pos x="70" y="202"/>
                </a:cxn>
                <a:cxn ang="0">
                  <a:pos x="70" y="181"/>
                </a:cxn>
                <a:cxn ang="0">
                  <a:pos x="57" y="181"/>
                </a:cxn>
                <a:cxn ang="0">
                  <a:pos x="53" y="30"/>
                </a:cxn>
              </a:cxnLst>
              <a:rect l="0" t="0" r="r" b="b"/>
              <a:pathLst>
                <a:path w="70" h="202">
                  <a:moveTo>
                    <a:pt x="53" y="30"/>
                  </a:moveTo>
                  <a:lnTo>
                    <a:pt x="53" y="30"/>
                  </a:lnTo>
                  <a:lnTo>
                    <a:pt x="53" y="29"/>
                  </a:lnTo>
                  <a:lnTo>
                    <a:pt x="53" y="29"/>
                  </a:lnTo>
                  <a:lnTo>
                    <a:pt x="53" y="24"/>
                  </a:lnTo>
                  <a:lnTo>
                    <a:pt x="56" y="22"/>
                  </a:lnTo>
                  <a:lnTo>
                    <a:pt x="60" y="19"/>
                  </a:lnTo>
                  <a:lnTo>
                    <a:pt x="65" y="17"/>
                  </a:lnTo>
                  <a:lnTo>
                    <a:pt x="68" y="17"/>
                  </a:lnTo>
                  <a:lnTo>
                    <a:pt x="68" y="0"/>
                  </a:lnTo>
                  <a:lnTo>
                    <a:pt x="3" y="0"/>
                  </a:lnTo>
                  <a:lnTo>
                    <a:pt x="3" y="17"/>
                  </a:lnTo>
                  <a:lnTo>
                    <a:pt x="4" y="17"/>
                  </a:lnTo>
                  <a:lnTo>
                    <a:pt x="4" y="17"/>
                  </a:lnTo>
                  <a:lnTo>
                    <a:pt x="10" y="19"/>
                  </a:lnTo>
                  <a:lnTo>
                    <a:pt x="13" y="22"/>
                  </a:lnTo>
                  <a:lnTo>
                    <a:pt x="16" y="24"/>
                  </a:lnTo>
                  <a:lnTo>
                    <a:pt x="17" y="29"/>
                  </a:lnTo>
                  <a:lnTo>
                    <a:pt x="17" y="29"/>
                  </a:lnTo>
                  <a:lnTo>
                    <a:pt x="17" y="30"/>
                  </a:lnTo>
                  <a:lnTo>
                    <a:pt x="11" y="181"/>
                  </a:lnTo>
                  <a:lnTo>
                    <a:pt x="0" y="181"/>
                  </a:lnTo>
                  <a:lnTo>
                    <a:pt x="0" y="202"/>
                  </a:lnTo>
                  <a:lnTo>
                    <a:pt x="70" y="202"/>
                  </a:lnTo>
                  <a:lnTo>
                    <a:pt x="70" y="181"/>
                  </a:lnTo>
                  <a:lnTo>
                    <a:pt x="57" y="181"/>
                  </a:lnTo>
                  <a:lnTo>
                    <a:pt x="53"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9"/>
            <p:cNvSpPr>
              <a:spLocks/>
            </p:cNvSpPr>
            <p:nvPr/>
          </p:nvSpPr>
          <p:spPr bwMode="auto">
            <a:xfrm>
              <a:off x="-409575" y="2852220"/>
              <a:ext cx="112713" cy="320675"/>
            </a:xfrm>
            <a:custGeom>
              <a:avLst/>
              <a:gdLst/>
              <a:ahLst/>
              <a:cxnLst>
                <a:cxn ang="0">
                  <a:pos x="53" y="30"/>
                </a:cxn>
                <a:cxn ang="0">
                  <a:pos x="53" y="30"/>
                </a:cxn>
                <a:cxn ang="0">
                  <a:pos x="53" y="29"/>
                </a:cxn>
                <a:cxn ang="0">
                  <a:pos x="53" y="29"/>
                </a:cxn>
                <a:cxn ang="0">
                  <a:pos x="55" y="24"/>
                </a:cxn>
                <a:cxn ang="0">
                  <a:pos x="58" y="22"/>
                </a:cxn>
                <a:cxn ang="0">
                  <a:pos x="60" y="19"/>
                </a:cxn>
                <a:cxn ang="0">
                  <a:pos x="66" y="17"/>
                </a:cxn>
                <a:cxn ang="0">
                  <a:pos x="68" y="17"/>
                </a:cxn>
                <a:cxn ang="0">
                  <a:pos x="68" y="0"/>
                </a:cxn>
                <a:cxn ang="0">
                  <a:pos x="3" y="0"/>
                </a:cxn>
                <a:cxn ang="0">
                  <a:pos x="3" y="17"/>
                </a:cxn>
                <a:cxn ang="0">
                  <a:pos x="6" y="17"/>
                </a:cxn>
                <a:cxn ang="0">
                  <a:pos x="6" y="17"/>
                </a:cxn>
                <a:cxn ang="0">
                  <a:pos x="10" y="19"/>
                </a:cxn>
                <a:cxn ang="0">
                  <a:pos x="14" y="22"/>
                </a:cxn>
                <a:cxn ang="0">
                  <a:pos x="17" y="24"/>
                </a:cxn>
                <a:cxn ang="0">
                  <a:pos x="17" y="29"/>
                </a:cxn>
                <a:cxn ang="0">
                  <a:pos x="17" y="29"/>
                </a:cxn>
                <a:cxn ang="0">
                  <a:pos x="17" y="30"/>
                </a:cxn>
                <a:cxn ang="0">
                  <a:pos x="13" y="181"/>
                </a:cxn>
                <a:cxn ang="0">
                  <a:pos x="0" y="181"/>
                </a:cxn>
                <a:cxn ang="0">
                  <a:pos x="0" y="202"/>
                </a:cxn>
                <a:cxn ang="0">
                  <a:pos x="71" y="202"/>
                </a:cxn>
                <a:cxn ang="0">
                  <a:pos x="71" y="181"/>
                </a:cxn>
                <a:cxn ang="0">
                  <a:pos x="59" y="181"/>
                </a:cxn>
                <a:cxn ang="0">
                  <a:pos x="53" y="30"/>
                </a:cxn>
              </a:cxnLst>
              <a:rect l="0" t="0" r="r" b="b"/>
              <a:pathLst>
                <a:path w="71" h="202">
                  <a:moveTo>
                    <a:pt x="53" y="30"/>
                  </a:moveTo>
                  <a:lnTo>
                    <a:pt x="53" y="30"/>
                  </a:lnTo>
                  <a:lnTo>
                    <a:pt x="53" y="29"/>
                  </a:lnTo>
                  <a:lnTo>
                    <a:pt x="53" y="29"/>
                  </a:lnTo>
                  <a:lnTo>
                    <a:pt x="55" y="24"/>
                  </a:lnTo>
                  <a:lnTo>
                    <a:pt x="58" y="22"/>
                  </a:lnTo>
                  <a:lnTo>
                    <a:pt x="60" y="19"/>
                  </a:lnTo>
                  <a:lnTo>
                    <a:pt x="66" y="17"/>
                  </a:lnTo>
                  <a:lnTo>
                    <a:pt x="68" y="17"/>
                  </a:lnTo>
                  <a:lnTo>
                    <a:pt x="68" y="0"/>
                  </a:lnTo>
                  <a:lnTo>
                    <a:pt x="3" y="0"/>
                  </a:lnTo>
                  <a:lnTo>
                    <a:pt x="3" y="17"/>
                  </a:lnTo>
                  <a:lnTo>
                    <a:pt x="6" y="17"/>
                  </a:lnTo>
                  <a:lnTo>
                    <a:pt x="6" y="17"/>
                  </a:lnTo>
                  <a:lnTo>
                    <a:pt x="10" y="19"/>
                  </a:lnTo>
                  <a:lnTo>
                    <a:pt x="14" y="22"/>
                  </a:lnTo>
                  <a:lnTo>
                    <a:pt x="17" y="24"/>
                  </a:lnTo>
                  <a:lnTo>
                    <a:pt x="17" y="29"/>
                  </a:lnTo>
                  <a:lnTo>
                    <a:pt x="17" y="29"/>
                  </a:lnTo>
                  <a:lnTo>
                    <a:pt x="17" y="30"/>
                  </a:lnTo>
                  <a:lnTo>
                    <a:pt x="13" y="181"/>
                  </a:lnTo>
                  <a:lnTo>
                    <a:pt x="0" y="181"/>
                  </a:lnTo>
                  <a:lnTo>
                    <a:pt x="0" y="202"/>
                  </a:lnTo>
                  <a:lnTo>
                    <a:pt x="71" y="202"/>
                  </a:lnTo>
                  <a:lnTo>
                    <a:pt x="71" y="181"/>
                  </a:lnTo>
                  <a:lnTo>
                    <a:pt x="59" y="181"/>
                  </a:lnTo>
                  <a:lnTo>
                    <a:pt x="53"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30"/>
            <p:cNvSpPr>
              <a:spLocks/>
            </p:cNvSpPr>
            <p:nvPr/>
          </p:nvSpPr>
          <p:spPr bwMode="auto">
            <a:xfrm>
              <a:off x="-268288" y="2852220"/>
              <a:ext cx="112713" cy="320675"/>
            </a:xfrm>
            <a:custGeom>
              <a:avLst/>
              <a:gdLst/>
              <a:ahLst/>
              <a:cxnLst>
                <a:cxn ang="0">
                  <a:pos x="54" y="30"/>
                </a:cxn>
                <a:cxn ang="0">
                  <a:pos x="54" y="30"/>
                </a:cxn>
                <a:cxn ang="0">
                  <a:pos x="54" y="29"/>
                </a:cxn>
                <a:cxn ang="0">
                  <a:pos x="54" y="29"/>
                </a:cxn>
                <a:cxn ang="0">
                  <a:pos x="55" y="24"/>
                </a:cxn>
                <a:cxn ang="0">
                  <a:pos x="57" y="22"/>
                </a:cxn>
                <a:cxn ang="0">
                  <a:pos x="61" y="19"/>
                </a:cxn>
                <a:cxn ang="0">
                  <a:pos x="65" y="17"/>
                </a:cxn>
                <a:cxn ang="0">
                  <a:pos x="68" y="17"/>
                </a:cxn>
                <a:cxn ang="0">
                  <a:pos x="68" y="0"/>
                </a:cxn>
                <a:cxn ang="0">
                  <a:pos x="3" y="0"/>
                </a:cxn>
                <a:cxn ang="0">
                  <a:pos x="3" y="17"/>
                </a:cxn>
                <a:cxn ang="0">
                  <a:pos x="6" y="17"/>
                </a:cxn>
                <a:cxn ang="0">
                  <a:pos x="6" y="17"/>
                </a:cxn>
                <a:cxn ang="0">
                  <a:pos x="11" y="19"/>
                </a:cxn>
                <a:cxn ang="0">
                  <a:pos x="13" y="22"/>
                </a:cxn>
                <a:cxn ang="0">
                  <a:pos x="16" y="24"/>
                </a:cxn>
                <a:cxn ang="0">
                  <a:pos x="18" y="29"/>
                </a:cxn>
                <a:cxn ang="0">
                  <a:pos x="18" y="29"/>
                </a:cxn>
                <a:cxn ang="0">
                  <a:pos x="18" y="30"/>
                </a:cxn>
                <a:cxn ang="0">
                  <a:pos x="12" y="181"/>
                </a:cxn>
                <a:cxn ang="0">
                  <a:pos x="0" y="181"/>
                </a:cxn>
                <a:cxn ang="0">
                  <a:pos x="0" y="202"/>
                </a:cxn>
                <a:cxn ang="0">
                  <a:pos x="71" y="202"/>
                </a:cxn>
                <a:cxn ang="0">
                  <a:pos x="71" y="181"/>
                </a:cxn>
                <a:cxn ang="0">
                  <a:pos x="60" y="181"/>
                </a:cxn>
                <a:cxn ang="0">
                  <a:pos x="54" y="30"/>
                </a:cxn>
              </a:cxnLst>
              <a:rect l="0" t="0" r="r" b="b"/>
              <a:pathLst>
                <a:path w="71" h="202">
                  <a:moveTo>
                    <a:pt x="54" y="30"/>
                  </a:moveTo>
                  <a:lnTo>
                    <a:pt x="54" y="30"/>
                  </a:lnTo>
                  <a:lnTo>
                    <a:pt x="54" y="29"/>
                  </a:lnTo>
                  <a:lnTo>
                    <a:pt x="54" y="29"/>
                  </a:lnTo>
                  <a:lnTo>
                    <a:pt x="55" y="24"/>
                  </a:lnTo>
                  <a:lnTo>
                    <a:pt x="57" y="22"/>
                  </a:lnTo>
                  <a:lnTo>
                    <a:pt x="61" y="19"/>
                  </a:lnTo>
                  <a:lnTo>
                    <a:pt x="65" y="17"/>
                  </a:lnTo>
                  <a:lnTo>
                    <a:pt x="68" y="17"/>
                  </a:lnTo>
                  <a:lnTo>
                    <a:pt x="68" y="0"/>
                  </a:lnTo>
                  <a:lnTo>
                    <a:pt x="3" y="0"/>
                  </a:lnTo>
                  <a:lnTo>
                    <a:pt x="3" y="17"/>
                  </a:lnTo>
                  <a:lnTo>
                    <a:pt x="6" y="17"/>
                  </a:lnTo>
                  <a:lnTo>
                    <a:pt x="6" y="17"/>
                  </a:lnTo>
                  <a:lnTo>
                    <a:pt x="11" y="19"/>
                  </a:lnTo>
                  <a:lnTo>
                    <a:pt x="13" y="22"/>
                  </a:lnTo>
                  <a:lnTo>
                    <a:pt x="16" y="24"/>
                  </a:lnTo>
                  <a:lnTo>
                    <a:pt x="18" y="29"/>
                  </a:lnTo>
                  <a:lnTo>
                    <a:pt x="18" y="29"/>
                  </a:lnTo>
                  <a:lnTo>
                    <a:pt x="18" y="30"/>
                  </a:lnTo>
                  <a:lnTo>
                    <a:pt x="12" y="181"/>
                  </a:lnTo>
                  <a:lnTo>
                    <a:pt x="0" y="181"/>
                  </a:lnTo>
                  <a:lnTo>
                    <a:pt x="0" y="202"/>
                  </a:lnTo>
                  <a:lnTo>
                    <a:pt x="71" y="202"/>
                  </a:lnTo>
                  <a:lnTo>
                    <a:pt x="71" y="181"/>
                  </a:lnTo>
                  <a:lnTo>
                    <a:pt x="60" y="181"/>
                  </a:lnTo>
                  <a:lnTo>
                    <a:pt x="5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31"/>
            <p:cNvSpPr>
              <a:spLocks/>
            </p:cNvSpPr>
            <p:nvPr/>
          </p:nvSpPr>
          <p:spPr bwMode="auto">
            <a:xfrm>
              <a:off x="-127000" y="2852220"/>
              <a:ext cx="114300" cy="320675"/>
            </a:xfrm>
            <a:custGeom>
              <a:avLst/>
              <a:gdLst/>
              <a:ahLst/>
              <a:cxnLst>
                <a:cxn ang="0">
                  <a:pos x="59" y="181"/>
                </a:cxn>
                <a:cxn ang="0">
                  <a:pos x="54" y="30"/>
                </a:cxn>
                <a:cxn ang="0">
                  <a:pos x="54" y="30"/>
                </a:cxn>
                <a:cxn ang="0">
                  <a:pos x="54" y="29"/>
                </a:cxn>
                <a:cxn ang="0">
                  <a:pos x="54" y="29"/>
                </a:cxn>
                <a:cxn ang="0">
                  <a:pos x="54" y="24"/>
                </a:cxn>
                <a:cxn ang="0">
                  <a:pos x="57" y="22"/>
                </a:cxn>
                <a:cxn ang="0">
                  <a:pos x="62" y="19"/>
                </a:cxn>
                <a:cxn ang="0">
                  <a:pos x="66" y="17"/>
                </a:cxn>
                <a:cxn ang="0">
                  <a:pos x="69" y="17"/>
                </a:cxn>
                <a:cxn ang="0">
                  <a:pos x="69" y="0"/>
                </a:cxn>
                <a:cxn ang="0">
                  <a:pos x="2" y="0"/>
                </a:cxn>
                <a:cxn ang="0">
                  <a:pos x="2" y="17"/>
                </a:cxn>
                <a:cxn ang="0">
                  <a:pos x="5" y="17"/>
                </a:cxn>
                <a:cxn ang="0">
                  <a:pos x="5" y="17"/>
                </a:cxn>
                <a:cxn ang="0">
                  <a:pos x="10" y="19"/>
                </a:cxn>
                <a:cxn ang="0">
                  <a:pos x="14" y="22"/>
                </a:cxn>
                <a:cxn ang="0">
                  <a:pos x="17" y="24"/>
                </a:cxn>
                <a:cxn ang="0">
                  <a:pos x="17" y="29"/>
                </a:cxn>
                <a:cxn ang="0">
                  <a:pos x="17" y="29"/>
                </a:cxn>
                <a:cxn ang="0">
                  <a:pos x="17" y="30"/>
                </a:cxn>
                <a:cxn ang="0">
                  <a:pos x="13" y="181"/>
                </a:cxn>
                <a:cxn ang="0">
                  <a:pos x="0" y="181"/>
                </a:cxn>
                <a:cxn ang="0">
                  <a:pos x="0" y="202"/>
                </a:cxn>
                <a:cxn ang="0">
                  <a:pos x="72" y="202"/>
                </a:cxn>
                <a:cxn ang="0">
                  <a:pos x="72" y="181"/>
                </a:cxn>
                <a:cxn ang="0">
                  <a:pos x="59" y="181"/>
                </a:cxn>
              </a:cxnLst>
              <a:rect l="0" t="0" r="r" b="b"/>
              <a:pathLst>
                <a:path w="72" h="202">
                  <a:moveTo>
                    <a:pt x="59" y="181"/>
                  </a:moveTo>
                  <a:lnTo>
                    <a:pt x="54" y="30"/>
                  </a:lnTo>
                  <a:lnTo>
                    <a:pt x="54" y="30"/>
                  </a:lnTo>
                  <a:lnTo>
                    <a:pt x="54" y="29"/>
                  </a:lnTo>
                  <a:lnTo>
                    <a:pt x="54" y="29"/>
                  </a:lnTo>
                  <a:lnTo>
                    <a:pt x="54" y="24"/>
                  </a:lnTo>
                  <a:lnTo>
                    <a:pt x="57" y="22"/>
                  </a:lnTo>
                  <a:lnTo>
                    <a:pt x="62" y="19"/>
                  </a:lnTo>
                  <a:lnTo>
                    <a:pt x="66" y="17"/>
                  </a:lnTo>
                  <a:lnTo>
                    <a:pt x="69" y="17"/>
                  </a:lnTo>
                  <a:lnTo>
                    <a:pt x="69" y="0"/>
                  </a:lnTo>
                  <a:lnTo>
                    <a:pt x="2" y="0"/>
                  </a:lnTo>
                  <a:lnTo>
                    <a:pt x="2" y="17"/>
                  </a:lnTo>
                  <a:lnTo>
                    <a:pt x="5" y="17"/>
                  </a:lnTo>
                  <a:lnTo>
                    <a:pt x="5" y="17"/>
                  </a:lnTo>
                  <a:lnTo>
                    <a:pt x="10" y="19"/>
                  </a:lnTo>
                  <a:lnTo>
                    <a:pt x="14" y="22"/>
                  </a:lnTo>
                  <a:lnTo>
                    <a:pt x="17" y="24"/>
                  </a:lnTo>
                  <a:lnTo>
                    <a:pt x="17" y="29"/>
                  </a:lnTo>
                  <a:lnTo>
                    <a:pt x="17" y="29"/>
                  </a:lnTo>
                  <a:lnTo>
                    <a:pt x="17" y="30"/>
                  </a:lnTo>
                  <a:lnTo>
                    <a:pt x="13" y="181"/>
                  </a:lnTo>
                  <a:lnTo>
                    <a:pt x="0" y="181"/>
                  </a:lnTo>
                  <a:lnTo>
                    <a:pt x="0" y="202"/>
                  </a:lnTo>
                  <a:lnTo>
                    <a:pt x="72" y="202"/>
                  </a:lnTo>
                  <a:lnTo>
                    <a:pt x="72" y="181"/>
                  </a:lnTo>
                  <a:lnTo>
                    <a:pt x="59" y="1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32"/>
            <p:cNvSpPr>
              <a:spLocks noChangeArrowheads="1"/>
            </p:cNvSpPr>
            <p:nvPr/>
          </p:nvSpPr>
          <p:spPr bwMode="auto">
            <a:xfrm>
              <a:off x="-584200" y="3191945"/>
              <a:ext cx="603250" cy="26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5" name="Freeform 38"/>
          <p:cNvSpPr>
            <a:spLocks/>
          </p:cNvSpPr>
          <p:nvPr/>
        </p:nvSpPr>
        <p:spPr bwMode="auto">
          <a:xfrm>
            <a:off x="591882" y="2028462"/>
            <a:ext cx="553190" cy="735684"/>
          </a:xfrm>
          <a:custGeom>
            <a:avLst/>
            <a:gdLst/>
            <a:ahLst/>
            <a:cxnLst>
              <a:cxn ang="0">
                <a:pos x="214" y="231"/>
              </a:cxn>
              <a:cxn ang="0">
                <a:pos x="275" y="231"/>
              </a:cxn>
              <a:cxn ang="0">
                <a:pos x="201" y="146"/>
              </a:cxn>
              <a:cxn ang="0">
                <a:pos x="243" y="146"/>
              </a:cxn>
              <a:cxn ang="0">
                <a:pos x="169" y="65"/>
              </a:cxn>
              <a:cxn ang="0">
                <a:pos x="194" y="65"/>
              </a:cxn>
              <a:cxn ang="0">
                <a:pos x="146" y="0"/>
              </a:cxn>
              <a:cxn ang="0">
                <a:pos x="97" y="65"/>
              </a:cxn>
              <a:cxn ang="0">
                <a:pos x="122" y="65"/>
              </a:cxn>
              <a:cxn ang="0">
                <a:pos x="49" y="146"/>
              </a:cxn>
              <a:cxn ang="0">
                <a:pos x="90" y="146"/>
              </a:cxn>
              <a:cxn ang="0">
                <a:pos x="16" y="231"/>
              </a:cxn>
              <a:cxn ang="0">
                <a:pos x="77" y="231"/>
              </a:cxn>
              <a:cxn ang="0">
                <a:pos x="0" y="328"/>
              </a:cxn>
              <a:cxn ang="0">
                <a:pos x="113" y="328"/>
              </a:cxn>
              <a:cxn ang="0">
                <a:pos x="113" y="387"/>
              </a:cxn>
              <a:cxn ang="0">
                <a:pos x="178" y="387"/>
              </a:cxn>
              <a:cxn ang="0">
                <a:pos x="178" y="328"/>
              </a:cxn>
              <a:cxn ang="0">
                <a:pos x="291" y="328"/>
              </a:cxn>
              <a:cxn ang="0">
                <a:pos x="214" y="231"/>
              </a:cxn>
            </a:cxnLst>
            <a:rect l="0" t="0" r="r" b="b"/>
            <a:pathLst>
              <a:path w="291" h="387">
                <a:moveTo>
                  <a:pt x="214" y="231"/>
                </a:moveTo>
                <a:lnTo>
                  <a:pt x="275" y="231"/>
                </a:lnTo>
                <a:lnTo>
                  <a:pt x="201" y="146"/>
                </a:lnTo>
                <a:lnTo>
                  <a:pt x="243" y="146"/>
                </a:lnTo>
                <a:lnTo>
                  <a:pt x="169" y="65"/>
                </a:lnTo>
                <a:lnTo>
                  <a:pt x="194" y="65"/>
                </a:lnTo>
                <a:lnTo>
                  <a:pt x="146" y="0"/>
                </a:lnTo>
                <a:lnTo>
                  <a:pt x="97" y="65"/>
                </a:lnTo>
                <a:lnTo>
                  <a:pt x="122" y="65"/>
                </a:lnTo>
                <a:lnTo>
                  <a:pt x="49" y="146"/>
                </a:lnTo>
                <a:lnTo>
                  <a:pt x="90" y="146"/>
                </a:lnTo>
                <a:lnTo>
                  <a:pt x="16" y="231"/>
                </a:lnTo>
                <a:lnTo>
                  <a:pt x="77" y="231"/>
                </a:lnTo>
                <a:lnTo>
                  <a:pt x="0" y="328"/>
                </a:lnTo>
                <a:lnTo>
                  <a:pt x="113" y="328"/>
                </a:lnTo>
                <a:lnTo>
                  <a:pt x="113" y="387"/>
                </a:lnTo>
                <a:lnTo>
                  <a:pt x="178" y="387"/>
                </a:lnTo>
                <a:lnTo>
                  <a:pt x="178" y="328"/>
                </a:lnTo>
                <a:lnTo>
                  <a:pt x="291" y="328"/>
                </a:lnTo>
                <a:lnTo>
                  <a:pt x="214" y="231"/>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4" name="Picture 23">
            <a:extLst>
              <a:ext uri="{FF2B5EF4-FFF2-40B4-BE49-F238E27FC236}">
                <a16:creationId xmlns:a16="http://schemas.microsoft.com/office/drawing/2014/main" id="{9A9FE299-45A4-0D48-9504-05FA81317E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spTree>
    <p:extLst>
      <p:ext uri="{BB962C8B-B14F-4D97-AF65-F5344CB8AC3E}">
        <p14:creationId xmlns:p14="http://schemas.microsoft.com/office/powerpoint/2010/main" val="241795291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323528" y="404664"/>
            <a:ext cx="8644319" cy="538603"/>
          </a:xfrm>
        </p:spPr>
        <p:txBody>
          <a:bodyPr/>
          <a:lstStyle/>
          <a:p>
            <a:r>
              <a:rPr lang="de-DE" sz="2800" dirty="0" err="1" smtClean="0"/>
              <a:t>Xu</a:t>
            </a:r>
            <a:r>
              <a:rPr lang="de-DE" sz="2800" dirty="0" smtClean="0"/>
              <a:t> </a:t>
            </a:r>
            <a:r>
              <a:rPr lang="de-DE" sz="2800" dirty="0" err="1" smtClean="0"/>
              <a:t>hướng</a:t>
            </a:r>
            <a:r>
              <a:rPr lang="de-DE" sz="2800" dirty="0" smtClean="0"/>
              <a:t> </a:t>
            </a:r>
            <a:r>
              <a:rPr lang="de-DE" sz="2800" dirty="0" err="1" smtClean="0"/>
              <a:t>toàn</a:t>
            </a:r>
            <a:r>
              <a:rPr lang="de-DE" sz="2800" dirty="0" smtClean="0"/>
              <a:t> </a:t>
            </a:r>
            <a:r>
              <a:rPr lang="de-DE" sz="2800" dirty="0" err="1" smtClean="0"/>
              <a:t>cầu</a:t>
            </a:r>
            <a:r>
              <a:rPr lang="de-DE" sz="2800" dirty="0" smtClean="0"/>
              <a:t> </a:t>
            </a:r>
            <a:r>
              <a:rPr lang="de-DE" sz="2800" dirty="0" err="1" smtClean="0"/>
              <a:t>trong</a:t>
            </a:r>
            <a:r>
              <a:rPr lang="de-DE" sz="2800" dirty="0" smtClean="0"/>
              <a:t> </a:t>
            </a:r>
            <a:r>
              <a:rPr lang="de-DE" sz="2800" dirty="0" err="1" smtClean="0"/>
              <a:t>tìm</a:t>
            </a:r>
            <a:r>
              <a:rPr lang="de-DE" sz="2800" dirty="0" smtClean="0"/>
              <a:t> </a:t>
            </a:r>
            <a:r>
              <a:rPr lang="de-DE" sz="2800" dirty="0" err="1" smtClean="0"/>
              <a:t>nguồn</a:t>
            </a:r>
            <a:r>
              <a:rPr lang="de-DE" sz="2800" dirty="0" smtClean="0"/>
              <a:t> </a:t>
            </a:r>
            <a:r>
              <a:rPr lang="de-DE" sz="2800" dirty="0" err="1" smtClean="0"/>
              <a:t>cung</a:t>
            </a:r>
            <a:r>
              <a:rPr lang="de-DE" sz="2800" dirty="0" smtClean="0"/>
              <a:t> </a:t>
            </a:r>
            <a:r>
              <a:rPr lang="de-DE" sz="2800" dirty="0" err="1" smtClean="0"/>
              <a:t>ứng</a:t>
            </a:r>
            <a:r>
              <a:rPr lang="de-DE" sz="2800" dirty="0" smtClean="0"/>
              <a:t>: RECP</a:t>
            </a:r>
            <a:endParaRPr lang="de-DE" sz="1800" b="0" dirty="0"/>
          </a:p>
        </p:txBody>
      </p:sp>
      <p:sp>
        <p:nvSpPr>
          <p:cNvPr id="2" name="Rectangle 1"/>
          <p:cNvSpPr/>
          <p:nvPr/>
        </p:nvSpPr>
        <p:spPr>
          <a:xfrm>
            <a:off x="323528" y="1160877"/>
            <a:ext cx="7704856" cy="707886"/>
          </a:xfrm>
          <a:prstGeom prst="rect">
            <a:avLst/>
          </a:prstGeom>
        </p:spPr>
        <p:txBody>
          <a:bodyPr wrap="square">
            <a:spAutoFit/>
          </a:bodyPr>
          <a:lstStyle/>
          <a:p>
            <a:r>
              <a:rPr lang="en-GB" sz="2000" b="1" dirty="0" err="1" smtClean="0">
                <a:solidFill>
                  <a:schemeClr val="accent1"/>
                </a:solidFill>
              </a:rPr>
              <a:t>Xu</a:t>
            </a:r>
            <a:r>
              <a:rPr lang="en-GB" sz="2000" b="1" dirty="0" smtClean="0">
                <a:solidFill>
                  <a:schemeClr val="accent1"/>
                </a:solidFill>
              </a:rPr>
              <a:t> </a:t>
            </a:r>
            <a:r>
              <a:rPr lang="en-GB" sz="2000" b="1" dirty="0" err="1" smtClean="0">
                <a:solidFill>
                  <a:schemeClr val="accent1"/>
                </a:solidFill>
              </a:rPr>
              <a:t>hướng</a:t>
            </a:r>
            <a:r>
              <a:rPr lang="en-GB" sz="2000" b="1" dirty="0" smtClean="0">
                <a:solidFill>
                  <a:schemeClr val="accent1"/>
                </a:solidFill>
              </a:rPr>
              <a:t> #1: </a:t>
            </a:r>
            <a:r>
              <a:rPr lang="en-GB" sz="2000" b="1" dirty="0" err="1" smtClean="0">
                <a:solidFill>
                  <a:schemeClr val="bg1">
                    <a:lumMod val="50000"/>
                  </a:schemeClr>
                </a:solidFill>
              </a:rPr>
              <a:t>Nhu</a:t>
            </a:r>
            <a:r>
              <a:rPr lang="en-GB" sz="2000" b="1" dirty="0" smtClean="0">
                <a:solidFill>
                  <a:schemeClr val="bg1">
                    <a:lumMod val="50000"/>
                  </a:schemeClr>
                </a:solidFill>
              </a:rPr>
              <a:t> </a:t>
            </a:r>
            <a:r>
              <a:rPr lang="en-GB" sz="2000" b="1" dirty="0" err="1" smtClean="0">
                <a:solidFill>
                  <a:schemeClr val="bg1">
                    <a:lumMod val="50000"/>
                  </a:schemeClr>
                </a:solidFill>
              </a:rPr>
              <a:t>cầu</a:t>
            </a:r>
            <a:r>
              <a:rPr lang="en-GB" sz="2000" b="1" dirty="0" smtClean="0">
                <a:solidFill>
                  <a:schemeClr val="bg1">
                    <a:lumMod val="50000"/>
                  </a:schemeClr>
                </a:solidFill>
              </a:rPr>
              <a:t> </a:t>
            </a:r>
            <a:r>
              <a:rPr lang="en-GB" sz="2000" b="1" dirty="0" err="1" smtClean="0">
                <a:solidFill>
                  <a:schemeClr val="bg1">
                    <a:lumMod val="50000"/>
                  </a:schemeClr>
                </a:solidFill>
              </a:rPr>
              <a:t>tăng</a:t>
            </a:r>
            <a:r>
              <a:rPr lang="en-GB" sz="2000" b="1" dirty="0" smtClean="0">
                <a:solidFill>
                  <a:schemeClr val="bg1">
                    <a:lumMod val="50000"/>
                  </a:schemeClr>
                </a:solidFill>
              </a:rPr>
              <a:t> </a:t>
            </a:r>
            <a:r>
              <a:rPr lang="en-GB" sz="2000" b="1" dirty="0" err="1" smtClean="0">
                <a:solidFill>
                  <a:schemeClr val="bg1">
                    <a:lumMod val="50000"/>
                  </a:schemeClr>
                </a:solidFill>
              </a:rPr>
              <a:t>khả</a:t>
            </a:r>
            <a:r>
              <a:rPr lang="en-GB" sz="2000" b="1" dirty="0" smtClean="0">
                <a:solidFill>
                  <a:schemeClr val="bg1">
                    <a:lumMod val="50000"/>
                  </a:schemeClr>
                </a:solidFill>
              </a:rPr>
              <a:t> </a:t>
            </a:r>
            <a:r>
              <a:rPr lang="en-GB" sz="2000" b="1" dirty="0" err="1" smtClean="0">
                <a:solidFill>
                  <a:schemeClr val="bg1">
                    <a:lumMod val="50000"/>
                  </a:schemeClr>
                </a:solidFill>
              </a:rPr>
              <a:t>năng</a:t>
            </a:r>
            <a:r>
              <a:rPr lang="en-GB" sz="2000" b="1" dirty="0" smtClean="0">
                <a:solidFill>
                  <a:schemeClr val="bg1">
                    <a:lumMod val="50000"/>
                  </a:schemeClr>
                </a:solidFill>
              </a:rPr>
              <a:t> </a:t>
            </a:r>
            <a:r>
              <a:rPr lang="en-GB" sz="2000" b="1" dirty="0" err="1" smtClean="0">
                <a:solidFill>
                  <a:schemeClr val="bg1">
                    <a:lumMod val="50000"/>
                  </a:schemeClr>
                </a:solidFill>
              </a:rPr>
              <a:t>truy</a:t>
            </a:r>
            <a:r>
              <a:rPr lang="en-GB" sz="2000" b="1" dirty="0" smtClean="0">
                <a:solidFill>
                  <a:schemeClr val="bg1">
                    <a:lumMod val="50000"/>
                  </a:schemeClr>
                </a:solidFill>
              </a:rPr>
              <a:t> </a:t>
            </a:r>
            <a:r>
              <a:rPr lang="en-GB" sz="2000" b="1" dirty="0" err="1" smtClean="0">
                <a:solidFill>
                  <a:schemeClr val="bg1">
                    <a:lumMod val="50000"/>
                  </a:schemeClr>
                </a:solidFill>
              </a:rPr>
              <a:t>xuất</a:t>
            </a:r>
            <a:r>
              <a:rPr lang="en-GB" sz="2000" b="1" dirty="0" smtClean="0">
                <a:solidFill>
                  <a:schemeClr val="bg1">
                    <a:lumMod val="50000"/>
                  </a:schemeClr>
                </a:solidFill>
              </a:rPr>
              <a:t> </a:t>
            </a:r>
            <a:r>
              <a:rPr lang="en-GB" sz="2000" b="1" dirty="0" err="1" smtClean="0">
                <a:solidFill>
                  <a:schemeClr val="bg1">
                    <a:lumMod val="50000"/>
                  </a:schemeClr>
                </a:solidFill>
              </a:rPr>
              <a:t>nguồn</a:t>
            </a:r>
            <a:r>
              <a:rPr lang="en-GB" sz="2000" b="1" dirty="0" smtClean="0">
                <a:solidFill>
                  <a:schemeClr val="bg1">
                    <a:lumMod val="50000"/>
                  </a:schemeClr>
                </a:solidFill>
              </a:rPr>
              <a:t> </a:t>
            </a:r>
            <a:r>
              <a:rPr lang="en-GB" sz="2000" b="1" dirty="0" err="1" smtClean="0">
                <a:solidFill>
                  <a:schemeClr val="bg1">
                    <a:lumMod val="50000"/>
                  </a:schemeClr>
                </a:solidFill>
              </a:rPr>
              <a:t>gốc</a:t>
            </a:r>
            <a:r>
              <a:rPr lang="en-GB" sz="2000" b="1" dirty="0" smtClean="0">
                <a:solidFill>
                  <a:schemeClr val="bg1">
                    <a:lumMod val="50000"/>
                  </a:schemeClr>
                </a:solidFill>
              </a:rPr>
              <a:t> </a:t>
            </a:r>
            <a:r>
              <a:rPr lang="en-GB" sz="2000" b="1" dirty="0" err="1" smtClean="0">
                <a:solidFill>
                  <a:schemeClr val="bg1">
                    <a:lumMod val="50000"/>
                  </a:schemeClr>
                </a:solidFill>
              </a:rPr>
              <a:t>và</a:t>
            </a:r>
            <a:r>
              <a:rPr lang="en-GB" sz="2000" b="1" dirty="0" smtClean="0">
                <a:solidFill>
                  <a:schemeClr val="bg1">
                    <a:lumMod val="50000"/>
                  </a:schemeClr>
                </a:solidFill>
              </a:rPr>
              <a:t> </a:t>
            </a:r>
            <a:r>
              <a:rPr lang="en-GB" sz="2000" b="1" dirty="0" err="1" smtClean="0">
                <a:solidFill>
                  <a:schemeClr val="bg1">
                    <a:lumMod val="50000"/>
                  </a:schemeClr>
                </a:solidFill>
              </a:rPr>
              <a:t>tính</a:t>
            </a:r>
            <a:r>
              <a:rPr lang="en-GB" sz="2000" b="1" dirty="0" smtClean="0">
                <a:solidFill>
                  <a:schemeClr val="bg1">
                    <a:lumMod val="50000"/>
                  </a:schemeClr>
                </a:solidFill>
              </a:rPr>
              <a:t> minh </a:t>
            </a:r>
            <a:r>
              <a:rPr lang="en-GB" sz="2000" b="1" dirty="0" err="1" smtClean="0">
                <a:solidFill>
                  <a:schemeClr val="bg1">
                    <a:lumMod val="50000"/>
                  </a:schemeClr>
                </a:solidFill>
              </a:rPr>
              <a:t>bạch</a:t>
            </a:r>
            <a:r>
              <a:rPr lang="en-GB" sz="2000" b="1" dirty="0" smtClean="0">
                <a:solidFill>
                  <a:schemeClr val="bg1">
                    <a:lumMod val="50000"/>
                  </a:schemeClr>
                </a:solidFill>
              </a:rPr>
              <a:t> </a:t>
            </a:r>
            <a:r>
              <a:rPr lang="en-GB" sz="2000" b="1" dirty="0" err="1" smtClean="0">
                <a:solidFill>
                  <a:schemeClr val="bg1">
                    <a:lumMod val="50000"/>
                  </a:schemeClr>
                </a:solidFill>
              </a:rPr>
              <a:t>trong</a:t>
            </a:r>
            <a:r>
              <a:rPr lang="en-GB" sz="2000" b="1" dirty="0" smtClean="0">
                <a:solidFill>
                  <a:schemeClr val="bg1">
                    <a:lumMod val="50000"/>
                  </a:schemeClr>
                </a:solidFill>
              </a:rPr>
              <a:t> </a:t>
            </a:r>
            <a:r>
              <a:rPr lang="en-GB" sz="2000" b="1" dirty="0" err="1" smtClean="0">
                <a:solidFill>
                  <a:schemeClr val="bg1">
                    <a:lumMod val="50000"/>
                  </a:schemeClr>
                </a:solidFill>
              </a:rPr>
              <a:t>chuỗi</a:t>
            </a:r>
            <a:r>
              <a:rPr lang="en-GB" sz="2000" b="1" dirty="0" smtClean="0">
                <a:solidFill>
                  <a:schemeClr val="bg1">
                    <a:lumMod val="50000"/>
                  </a:schemeClr>
                </a:solidFill>
              </a:rPr>
              <a:t> </a:t>
            </a:r>
            <a:r>
              <a:rPr lang="en-GB" sz="2000" b="1" dirty="0" err="1" smtClean="0">
                <a:solidFill>
                  <a:schemeClr val="bg1">
                    <a:lumMod val="50000"/>
                  </a:schemeClr>
                </a:solidFill>
              </a:rPr>
              <a:t>cung</a:t>
            </a:r>
            <a:r>
              <a:rPr lang="en-GB" sz="2000" b="1" dirty="0" smtClean="0">
                <a:solidFill>
                  <a:schemeClr val="bg1">
                    <a:lumMod val="50000"/>
                  </a:schemeClr>
                </a:solidFill>
              </a:rPr>
              <a:t> </a:t>
            </a:r>
            <a:r>
              <a:rPr lang="en-GB" sz="2000" b="1" dirty="0" err="1" smtClean="0">
                <a:solidFill>
                  <a:schemeClr val="bg1">
                    <a:lumMod val="50000"/>
                  </a:schemeClr>
                </a:solidFill>
              </a:rPr>
              <a:t>ứng</a:t>
            </a:r>
            <a:endParaRPr lang="en-US" dirty="0">
              <a:solidFill>
                <a:schemeClr val="bg1">
                  <a:lumMod val="50000"/>
                </a:schemeClr>
              </a:solidFill>
            </a:endParaRPr>
          </a:p>
        </p:txBody>
      </p:sp>
      <p:sp>
        <p:nvSpPr>
          <p:cNvPr id="5" name="Rectangle 4"/>
          <p:cNvSpPr/>
          <p:nvPr/>
        </p:nvSpPr>
        <p:spPr>
          <a:xfrm>
            <a:off x="467544" y="2004901"/>
            <a:ext cx="7704856" cy="1077218"/>
          </a:xfrm>
          <a:prstGeom prst="rect">
            <a:avLst/>
          </a:prstGeom>
        </p:spPr>
        <p:txBody>
          <a:bodyPr wrap="square">
            <a:spAutoFit/>
          </a:bodyPr>
          <a:lstStyle/>
          <a:p>
            <a:pPr marL="285750" indent="-285750">
              <a:buFontTx/>
              <a:buChar char="-"/>
            </a:pPr>
            <a:r>
              <a:rPr lang="en-GB" sz="1600" i="1" dirty="0" err="1" smtClean="0"/>
              <a:t>Ở</a:t>
            </a:r>
            <a:r>
              <a:rPr lang="en-GB" sz="1600" i="1" dirty="0" smtClean="0"/>
              <a:t> </a:t>
            </a:r>
            <a:r>
              <a:rPr lang="en-GB" sz="1600" i="1" dirty="0" err="1" smtClean="0"/>
              <a:t>đâu</a:t>
            </a:r>
            <a:r>
              <a:rPr lang="en-GB" sz="1600" i="1" dirty="0" smtClean="0"/>
              <a:t>, </a:t>
            </a:r>
            <a:r>
              <a:rPr lang="en-GB" sz="1600" i="1" dirty="0" err="1" smtClean="0"/>
              <a:t>bởi</a:t>
            </a:r>
            <a:r>
              <a:rPr lang="en-GB" sz="1600" i="1" dirty="0" smtClean="0"/>
              <a:t> </a:t>
            </a:r>
            <a:r>
              <a:rPr lang="en-GB" sz="1600" i="1" dirty="0" err="1" smtClean="0"/>
              <a:t>ai</a:t>
            </a:r>
            <a:r>
              <a:rPr lang="en-GB" sz="1600" i="1" dirty="0" smtClean="0"/>
              <a:t> </a:t>
            </a:r>
            <a:r>
              <a:rPr lang="en-GB" sz="1600" i="1" dirty="0" err="1" smtClean="0"/>
              <a:t>và</a:t>
            </a:r>
            <a:r>
              <a:rPr lang="en-GB" sz="1600" i="1" dirty="0" smtClean="0"/>
              <a:t> </a:t>
            </a:r>
            <a:r>
              <a:rPr lang="en-GB" sz="1600" i="1" dirty="0" err="1" smtClean="0"/>
              <a:t>làm</a:t>
            </a:r>
            <a:r>
              <a:rPr lang="en-GB" sz="1600" i="1" dirty="0" smtClean="0"/>
              <a:t> </a:t>
            </a:r>
            <a:r>
              <a:rPr lang="en-GB" sz="1600" i="1" dirty="0" err="1" smtClean="0"/>
              <a:t>thế</a:t>
            </a:r>
            <a:r>
              <a:rPr lang="en-GB" sz="1600" i="1" dirty="0" smtClean="0"/>
              <a:t> </a:t>
            </a:r>
            <a:r>
              <a:rPr lang="en-GB" sz="1600" i="1" dirty="0" err="1" smtClean="0"/>
              <a:t>nào</a:t>
            </a:r>
            <a:r>
              <a:rPr lang="en-GB" sz="1600" i="1" dirty="0" smtClean="0"/>
              <a:t> </a:t>
            </a:r>
            <a:r>
              <a:rPr lang="en-GB" sz="1600" i="1" dirty="0" err="1" smtClean="0"/>
              <a:t>để</a:t>
            </a:r>
            <a:r>
              <a:rPr lang="en-GB" sz="1600" i="1" dirty="0" smtClean="0"/>
              <a:t> </a:t>
            </a:r>
            <a:r>
              <a:rPr lang="en-GB" sz="1600" i="1" dirty="0" err="1" smtClean="0"/>
              <a:t>thực</a:t>
            </a:r>
            <a:r>
              <a:rPr lang="en-GB" sz="1600" i="1" dirty="0" smtClean="0"/>
              <a:t> </a:t>
            </a:r>
            <a:r>
              <a:rPr lang="en-GB" sz="1600" i="1" dirty="0" err="1" smtClean="0"/>
              <a:t>hiện</a:t>
            </a:r>
            <a:r>
              <a:rPr lang="en-GB" sz="1600" i="1" dirty="0" smtClean="0"/>
              <a:t>?</a:t>
            </a:r>
          </a:p>
          <a:p>
            <a:pPr marL="285750" indent="-285750">
              <a:buFontTx/>
              <a:buChar char="-"/>
            </a:pPr>
            <a:r>
              <a:rPr lang="en-GB" sz="1600" i="1" dirty="0" err="1" smtClean="0"/>
              <a:t>Vết</a:t>
            </a:r>
            <a:r>
              <a:rPr lang="en-GB" sz="1600" i="1" dirty="0" smtClean="0"/>
              <a:t> carbon </a:t>
            </a:r>
            <a:r>
              <a:rPr lang="en-GB" sz="1600" i="1" dirty="0" err="1" smtClean="0"/>
              <a:t>là</a:t>
            </a:r>
            <a:r>
              <a:rPr lang="en-GB" sz="1600" i="1" dirty="0" smtClean="0"/>
              <a:t> </a:t>
            </a:r>
            <a:r>
              <a:rPr lang="en-GB" sz="1600" i="1" dirty="0" err="1" smtClean="0"/>
              <a:t>gì</a:t>
            </a:r>
            <a:r>
              <a:rPr lang="en-GB" sz="1600" i="1" dirty="0" smtClean="0"/>
              <a:t>?</a:t>
            </a:r>
          </a:p>
          <a:p>
            <a:endParaRPr lang="en-GB" sz="1600" i="1" dirty="0" smtClean="0"/>
          </a:p>
          <a:p>
            <a:r>
              <a:rPr lang="en-GB" sz="1600" i="1" dirty="0" err="1" smtClean="0"/>
              <a:t>Người</a:t>
            </a:r>
            <a:r>
              <a:rPr lang="en-GB" sz="1600" i="1" dirty="0" smtClean="0"/>
              <a:t> </a:t>
            </a:r>
            <a:r>
              <a:rPr lang="en-GB" sz="1600" i="1" dirty="0" err="1" smtClean="0"/>
              <a:t>tiêu</a:t>
            </a:r>
            <a:r>
              <a:rPr lang="en-GB" sz="1600" i="1" dirty="0" smtClean="0"/>
              <a:t> </a:t>
            </a:r>
            <a:r>
              <a:rPr lang="en-GB" sz="1600" i="1" dirty="0" err="1" smtClean="0"/>
              <a:t>dùng</a:t>
            </a:r>
            <a:endParaRPr lang="en-GB" sz="1600" i="1" dirty="0"/>
          </a:p>
        </p:txBody>
      </p:sp>
      <p:sp>
        <p:nvSpPr>
          <p:cNvPr id="4" name="Rectangle 3"/>
          <p:cNvSpPr/>
          <p:nvPr/>
        </p:nvSpPr>
        <p:spPr>
          <a:xfrm>
            <a:off x="154710" y="5678929"/>
            <a:ext cx="2649753" cy="600164"/>
          </a:xfrm>
          <a:prstGeom prst="rect">
            <a:avLst/>
          </a:prstGeom>
        </p:spPr>
        <p:txBody>
          <a:bodyPr wrap="square">
            <a:spAutoFit/>
          </a:bodyPr>
          <a:lstStyle/>
          <a:p>
            <a:r>
              <a:rPr lang="en-GB" sz="1100" i="1" dirty="0" err="1" smtClean="0"/>
              <a:t>Nguồn</a:t>
            </a:r>
            <a:r>
              <a:rPr lang="en-GB" sz="1100" i="1" dirty="0" smtClean="0"/>
              <a:t>: </a:t>
            </a:r>
          </a:p>
          <a:p>
            <a:r>
              <a:rPr lang="en-GB" sz="1100" dirty="0">
                <a:hlinkClick r:id="rId3"/>
              </a:rPr>
              <a:t>https://sustainabilitymap.org/network_lacoste</a:t>
            </a:r>
            <a:endParaRPr lang="en-GB" sz="1100" i="1" dirty="0"/>
          </a:p>
        </p:txBody>
      </p:sp>
      <p:pic>
        <p:nvPicPr>
          <p:cNvPr id="6" name="Picture 5"/>
          <p:cNvPicPr>
            <a:picLocks noChangeAspect="1"/>
          </p:cNvPicPr>
          <p:nvPr/>
        </p:nvPicPr>
        <p:blipFill>
          <a:blip r:embed="rId4"/>
          <a:stretch>
            <a:fillRect/>
          </a:stretch>
        </p:blipFill>
        <p:spPr>
          <a:xfrm>
            <a:off x="2872819" y="2899619"/>
            <a:ext cx="6095028" cy="3403717"/>
          </a:xfrm>
          <a:prstGeom prst="rect">
            <a:avLst/>
          </a:prstGeom>
        </p:spPr>
      </p:pic>
    </p:spTree>
    <p:extLst>
      <p:ext uri="{BB962C8B-B14F-4D97-AF65-F5344CB8AC3E}">
        <p14:creationId xmlns:p14="http://schemas.microsoft.com/office/powerpoint/2010/main" val="43342139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169" y="1030549"/>
            <a:ext cx="8572311" cy="707886"/>
          </a:xfrm>
          <a:prstGeom prst="rect">
            <a:avLst/>
          </a:prstGeom>
        </p:spPr>
        <p:txBody>
          <a:bodyPr wrap="square">
            <a:spAutoFit/>
          </a:bodyPr>
          <a:lstStyle/>
          <a:p>
            <a:pPr algn="just"/>
            <a:r>
              <a:rPr lang="en-GB" sz="2000" b="1" dirty="0" err="1" smtClean="0">
                <a:solidFill>
                  <a:schemeClr val="accent1"/>
                </a:solidFill>
              </a:rPr>
              <a:t>Xu</a:t>
            </a:r>
            <a:r>
              <a:rPr lang="en-GB" sz="2000" b="1" dirty="0" smtClean="0">
                <a:solidFill>
                  <a:schemeClr val="accent1"/>
                </a:solidFill>
              </a:rPr>
              <a:t> </a:t>
            </a:r>
            <a:r>
              <a:rPr lang="en-GB" sz="2000" b="1" dirty="0" err="1" smtClean="0">
                <a:solidFill>
                  <a:schemeClr val="accent1"/>
                </a:solidFill>
              </a:rPr>
              <a:t>hướng</a:t>
            </a:r>
            <a:r>
              <a:rPr lang="en-GB" sz="2000" b="1" dirty="0" smtClean="0">
                <a:solidFill>
                  <a:schemeClr val="accent1"/>
                </a:solidFill>
              </a:rPr>
              <a:t> #2: </a:t>
            </a:r>
            <a:r>
              <a:rPr lang="en-GB" sz="2000" b="1" dirty="0" err="1" smtClean="0">
                <a:solidFill>
                  <a:srgbClr val="2C2C2C"/>
                </a:solidFill>
              </a:rPr>
              <a:t>Các</a:t>
            </a:r>
            <a:r>
              <a:rPr lang="en-GB" sz="2000" b="1" dirty="0" smtClean="0">
                <a:solidFill>
                  <a:srgbClr val="2C2C2C"/>
                </a:solidFill>
              </a:rPr>
              <a:t> </a:t>
            </a:r>
            <a:r>
              <a:rPr lang="en-GB" sz="2000" b="1" dirty="0" err="1" smtClean="0">
                <a:solidFill>
                  <a:srgbClr val="2C2C2C"/>
                </a:solidFill>
              </a:rPr>
              <a:t>mục</a:t>
            </a:r>
            <a:r>
              <a:rPr lang="en-GB" sz="2000" b="1" dirty="0" smtClean="0">
                <a:solidFill>
                  <a:srgbClr val="2C2C2C"/>
                </a:solidFill>
              </a:rPr>
              <a:t> </a:t>
            </a:r>
            <a:r>
              <a:rPr lang="en-GB" sz="2000" b="1" dirty="0" err="1" smtClean="0">
                <a:solidFill>
                  <a:srgbClr val="2C2C2C"/>
                </a:solidFill>
              </a:rPr>
              <a:t>tiêu</a:t>
            </a:r>
            <a:r>
              <a:rPr lang="en-GB" sz="2000" b="1" dirty="0" smtClean="0">
                <a:solidFill>
                  <a:srgbClr val="2C2C2C"/>
                </a:solidFill>
              </a:rPr>
              <a:t> </a:t>
            </a:r>
            <a:r>
              <a:rPr lang="en-GB" sz="2000" b="1" dirty="0" err="1" smtClean="0">
                <a:solidFill>
                  <a:srgbClr val="2C2C2C"/>
                </a:solidFill>
              </a:rPr>
              <a:t>bền</a:t>
            </a:r>
            <a:r>
              <a:rPr lang="en-GB" sz="2000" b="1" dirty="0" smtClean="0">
                <a:solidFill>
                  <a:srgbClr val="2C2C2C"/>
                </a:solidFill>
              </a:rPr>
              <a:t> </a:t>
            </a:r>
            <a:r>
              <a:rPr lang="en-GB" sz="2000" b="1" dirty="0" err="1" smtClean="0">
                <a:solidFill>
                  <a:srgbClr val="2C2C2C"/>
                </a:solidFill>
              </a:rPr>
              <a:t>vững</a:t>
            </a:r>
            <a:r>
              <a:rPr lang="en-GB" sz="2000" b="1" dirty="0" smtClean="0">
                <a:solidFill>
                  <a:srgbClr val="2C2C2C"/>
                </a:solidFill>
              </a:rPr>
              <a:t> </a:t>
            </a:r>
            <a:r>
              <a:rPr lang="en-GB" sz="2000" b="1" dirty="0" err="1" smtClean="0">
                <a:solidFill>
                  <a:srgbClr val="2C2C2C"/>
                </a:solidFill>
              </a:rPr>
              <a:t>trong</a:t>
            </a:r>
            <a:r>
              <a:rPr lang="en-GB" sz="2000" b="1" dirty="0" smtClean="0">
                <a:solidFill>
                  <a:srgbClr val="2C2C2C"/>
                </a:solidFill>
              </a:rPr>
              <a:t> </a:t>
            </a:r>
            <a:r>
              <a:rPr lang="en-GB" sz="2000" b="1" dirty="0" err="1" smtClean="0">
                <a:solidFill>
                  <a:srgbClr val="2C2C2C"/>
                </a:solidFill>
              </a:rPr>
              <a:t>chuỗi</a:t>
            </a:r>
            <a:r>
              <a:rPr lang="en-GB" sz="2000" b="1" dirty="0" smtClean="0">
                <a:solidFill>
                  <a:srgbClr val="2C2C2C"/>
                </a:solidFill>
              </a:rPr>
              <a:t> </a:t>
            </a:r>
            <a:r>
              <a:rPr lang="en-GB" sz="2000" b="1" dirty="0" err="1" smtClean="0">
                <a:solidFill>
                  <a:srgbClr val="2C2C2C"/>
                </a:solidFill>
              </a:rPr>
              <a:t>cung</a:t>
            </a:r>
            <a:r>
              <a:rPr lang="en-GB" sz="2000" b="1" dirty="0" smtClean="0">
                <a:solidFill>
                  <a:srgbClr val="2C2C2C"/>
                </a:solidFill>
              </a:rPr>
              <a:t> </a:t>
            </a:r>
            <a:r>
              <a:rPr lang="en-GB" sz="2000" b="1" dirty="0" err="1" smtClean="0">
                <a:solidFill>
                  <a:srgbClr val="2C2C2C"/>
                </a:solidFill>
              </a:rPr>
              <a:t>ứng</a:t>
            </a:r>
            <a:r>
              <a:rPr lang="en-GB" sz="2000" b="1" dirty="0" smtClean="0">
                <a:solidFill>
                  <a:srgbClr val="2C2C2C"/>
                </a:solidFill>
              </a:rPr>
              <a:t> </a:t>
            </a:r>
            <a:r>
              <a:rPr lang="en-GB" sz="2000" b="1" dirty="0" err="1" smtClean="0">
                <a:solidFill>
                  <a:srgbClr val="2C2C2C"/>
                </a:solidFill>
              </a:rPr>
              <a:t>được</a:t>
            </a:r>
            <a:r>
              <a:rPr lang="en-GB" sz="2000" b="1" dirty="0" smtClean="0">
                <a:solidFill>
                  <a:srgbClr val="2C2C2C"/>
                </a:solidFill>
              </a:rPr>
              <a:t> </a:t>
            </a:r>
            <a:r>
              <a:rPr lang="en-GB" sz="2000" b="1" dirty="0" err="1" smtClean="0">
                <a:solidFill>
                  <a:srgbClr val="2C2C2C"/>
                </a:solidFill>
              </a:rPr>
              <a:t>thiết</a:t>
            </a:r>
            <a:r>
              <a:rPr lang="en-GB" sz="2000" b="1" dirty="0" smtClean="0">
                <a:solidFill>
                  <a:srgbClr val="2C2C2C"/>
                </a:solidFill>
              </a:rPr>
              <a:t> </a:t>
            </a:r>
            <a:r>
              <a:rPr lang="en-GB" sz="2000" b="1" dirty="0" err="1" smtClean="0">
                <a:solidFill>
                  <a:srgbClr val="2C2C2C"/>
                </a:solidFill>
              </a:rPr>
              <a:t>lập</a:t>
            </a:r>
            <a:r>
              <a:rPr lang="en-GB" sz="2000" b="1" dirty="0" smtClean="0">
                <a:solidFill>
                  <a:srgbClr val="2C2C2C"/>
                </a:solidFill>
              </a:rPr>
              <a:t> </a:t>
            </a:r>
            <a:r>
              <a:rPr lang="en-GB" sz="2000" b="1" dirty="0" err="1" smtClean="0">
                <a:solidFill>
                  <a:srgbClr val="2C2C2C"/>
                </a:solidFill>
              </a:rPr>
              <a:t>bởi</a:t>
            </a:r>
            <a:r>
              <a:rPr lang="en-GB" sz="2000" b="1" dirty="0" smtClean="0">
                <a:solidFill>
                  <a:srgbClr val="2C2C2C"/>
                </a:solidFill>
              </a:rPr>
              <a:t> </a:t>
            </a:r>
            <a:r>
              <a:rPr lang="en-GB" sz="2000" b="1" dirty="0" err="1" smtClean="0">
                <a:solidFill>
                  <a:srgbClr val="2C2C2C"/>
                </a:solidFill>
              </a:rPr>
              <a:t>các</a:t>
            </a:r>
            <a:r>
              <a:rPr lang="en-GB" sz="2000" b="1" dirty="0" smtClean="0">
                <a:solidFill>
                  <a:srgbClr val="2C2C2C"/>
                </a:solidFill>
              </a:rPr>
              <a:t> </a:t>
            </a:r>
            <a:r>
              <a:rPr lang="en-GB" sz="2000" b="1" dirty="0" err="1" smtClean="0">
                <a:solidFill>
                  <a:srgbClr val="2C2C2C"/>
                </a:solidFill>
              </a:rPr>
              <a:t>công</a:t>
            </a:r>
            <a:r>
              <a:rPr lang="en-GB" sz="2000" b="1" dirty="0" smtClean="0">
                <a:solidFill>
                  <a:srgbClr val="2C2C2C"/>
                </a:solidFill>
              </a:rPr>
              <a:t> </a:t>
            </a:r>
            <a:r>
              <a:rPr lang="en-GB" sz="2000" b="1" dirty="0" err="1" smtClean="0">
                <a:solidFill>
                  <a:srgbClr val="2C2C2C"/>
                </a:solidFill>
              </a:rPr>
              <a:t>ty</a:t>
            </a:r>
            <a:r>
              <a:rPr lang="en-GB" sz="2000" b="1" dirty="0" smtClean="0">
                <a:solidFill>
                  <a:srgbClr val="2C2C2C"/>
                </a:solidFill>
              </a:rPr>
              <a:t> </a:t>
            </a:r>
            <a:r>
              <a:rPr lang="en-GB" sz="2000" b="1" dirty="0" err="1" smtClean="0">
                <a:solidFill>
                  <a:srgbClr val="2C2C2C"/>
                </a:solidFill>
              </a:rPr>
              <a:t>quốc</a:t>
            </a:r>
            <a:r>
              <a:rPr lang="en-GB" sz="2000" b="1" dirty="0" smtClean="0">
                <a:solidFill>
                  <a:srgbClr val="2C2C2C"/>
                </a:solidFill>
              </a:rPr>
              <a:t> </a:t>
            </a:r>
            <a:r>
              <a:rPr lang="en-GB" sz="2000" b="1" dirty="0" err="1" smtClean="0">
                <a:solidFill>
                  <a:srgbClr val="2C2C2C"/>
                </a:solidFill>
              </a:rPr>
              <a:t>tế</a:t>
            </a:r>
            <a:endParaRPr lang="en-US" dirty="0">
              <a:solidFill>
                <a:srgbClr val="2C2C2C"/>
              </a:solidFill>
            </a:endParaRPr>
          </a:p>
        </p:txBody>
      </p:sp>
      <p:sp>
        <p:nvSpPr>
          <p:cNvPr id="10" name="Titel 1"/>
          <p:cNvSpPr>
            <a:spLocks noGrp="1"/>
          </p:cNvSpPr>
          <p:nvPr>
            <p:ph type="title"/>
          </p:nvPr>
        </p:nvSpPr>
        <p:spPr>
          <a:xfrm>
            <a:off x="323528" y="404664"/>
            <a:ext cx="8644319" cy="538603"/>
          </a:xfrm>
        </p:spPr>
        <p:txBody>
          <a:bodyPr/>
          <a:lstStyle/>
          <a:p>
            <a:r>
              <a:rPr lang="de-DE" sz="2800" dirty="0" err="1"/>
              <a:t>Xu</a:t>
            </a:r>
            <a:r>
              <a:rPr lang="de-DE" sz="2800" dirty="0"/>
              <a:t> </a:t>
            </a:r>
            <a:r>
              <a:rPr lang="de-DE" sz="2800" dirty="0" err="1"/>
              <a:t>hướng</a:t>
            </a:r>
            <a:r>
              <a:rPr lang="de-DE" sz="2800" dirty="0"/>
              <a:t> </a:t>
            </a:r>
            <a:r>
              <a:rPr lang="de-DE" sz="2800" dirty="0" err="1"/>
              <a:t>toàn</a:t>
            </a:r>
            <a:r>
              <a:rPr lang="de-DE" sz="2800" dirty="0"/>
              <a:t> </a:t>
            </a:r>
            <a:r>
              <a:rPr lang="de-DE" sz="2800" dirty="0" err="1"/>
              <a:t>cầu</a:t>
            </a:r>
            <a:r>
              <a:rPr lang="de-DE" sz="2800" dirty="0"/>
              <a:t> </a:t>
            </a:r>
            <a:r>
              <a:rPr lang="de-DE" sz="2800" dirty="0" err="1"/>
              <a:t>trong</a:t>
            </a:r>
            <a:r>
              <a:rPr lang="de-DE" sz="2800" dirty="0"/>
              <a:t> </a:t>
            </a:r>
            <a:r>
              <a:rPr lang="de-DE" sz="2800" dirty="0" err="1"/>
              <a:t>tìm</a:t>
            </a:r>
            <a:r>
              <a:rPr lang="de-DE" sz="2800" dirty="0"/>
              <a:t> </a:t>
            </a:r>
            <a:r>
              <a:rPr lang="de-DE" sz="2800" dirty="0" err="1"/>
              <a:t>nguồn</a:t>
            </a:r>
            <a:r>
              <a:rPr lang="de-DE" sz="2800" dirty="0"/>
              <a:t> </a:t>
            </a:r>
            <a:r>
              <a:rPr lang="de-DE" sz="2800" dirty="0" err="1"/>
              <a:t>cung</a:t>
            </a:r>
            <a:r>
              <a:rPr lang="de-DE" sz="2800" dirty="0"/>
              <a:t> </a:t>
            </a:r>
            <a:r>
              <a:rPr lang="de-DE" sz="2800" dirty="0" err="1"/>
              <a:t>ứng</a:t>
            </a:r>
            <a:r>
              <a:rPr lang="de-DE" sz="2800" dirty="0"/>
              <a:t>: RECP</a:t>
            </a:r>
            <a:endParaRPr lang="de-DE" sz="1800" b="0" dirty="0"/>
          </a:p>
        </p:txBody>
      </p:sp>
      <p:sp>
        <p:nvSpPr>
          <p:cNvPr id="12" name="ZoneTexte 5"/>
          <p:cNvSpPr txBox="1"/>
          <p:nvPr/>
        </p:nvSpPr>
        <p:spPr>
          <a:xfrm>
            <a:off x="4499992" y="6581002"/>
            <a:ext cx="2836158" cy="276999"/>
          </a:xfrm>
          <a:prstGeom prst="rect">
            <a:avLst/>
          </a:prstGeom>
          <a:noFill/>
        </p:spPr>
        <p:txBody>
          <a:bodyPr wrap="none" rtlCol="0">
            <a:spAutoFit/>
          </a:bodyPr>
          <a:lstStyle/>
          <a:p>
            <a:r>
              <a:rPr lang="fr-FR" sz="1200" dirty="0" err="1" smtClean="0"/>
              <a:t>Nguồn</a:t>
            </a:r>
            <a:r>
              <a:rPr lang="fr-FR" sz="1200" dirty="0" smtClean="0"/>
              <a:t>: </a:t>
            </a:r>
            <a:r>
              <a:rPr lang="en-US" sz="1200" dirty="0"/>
              <a:t>FY19 NIKE, Inc. Impact Report</a:t>
            </a:r>
            <a:endParaRPr lang="fr-FR" sz="1200" dirty="0"/>
          </a:p>
        </p:txBody>
      </p:sp>
      <p:pic>
        <p:nvPicPr>
          <p:cNvPr id="13" name="Picture 12"/>
          <p:cNvPicPr>
            <a:picLocks noChangeAspect="1"/>
          </p:cNvPicPr>
          <p:nvPr/>
        </p:nvPicPr>
        <p:blipFill>
          <a:blip r:embed="rId3"/>
          <a:stretch>
            <a:fillRect/>
          </a:stretch>
        </p:blipFill>
        <p:spPr>
          <a:xfrm>
            <a:off x="4499992" y="1825718"/>
            <a:ext cx="4556835" cy="4755284"/>
          </a:xfrm>
          <a:prstGeom prst="rect">
            <a:avLst/>
          </a:prstGeom>
        </p:spPr>
      </p:pic>
      <p:sp>
        <p:nvSpPr>
          <p:cNvPr id="6" name="Google Shape;390;p14"/>
          <p:cNvSpPr/>
          <p:nvPr/>
        </p:nvSpPr>
        <p:spPr>
          <a:xfrm>
            <a:off x="320167" y="2248496"/>
            <a:ext cx="3963799"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dirty="0" smtClean="0">
                <a:solidFill>
                  <a:schemeClr val="dk1"/>
                </a:solidFill>
                <a:latin typeface="Arial"/>
                <a:cs typeface="Arial"/>
                <a:sym typeface="Arial"/>
              </a:rPr>
              <a:t>“</a:t>
            </a:r>
            <a:r>
              <a:rPr lang="en-US" sz="1600" dirty="0" err="1" smtClean="0">
                <a:solidFill>
                  <a:schemeClr val="dk1"/>
                </a:solidFill>
                <a:latin typeface="Arial"/>
                <a:cs typeface="Arial"/>
                <a:sym typeface="Arial"/>
              </a:rPr>
              <a:t>sử</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dụng</a:t>
            </a:r>
            <a:r>
              <a:rPr lang="en-US" sz="1600" dirty="0" smtClean="0">
                <a:solidFill>
                  <a:schemeClr val="dk1"/>
                </a:solidFill>
                <a:latin typeface="Arial"/>
                <a:cs typeface="Arial"/>
                <a:sym typeface="Arial"/>
              </a:rPr>
              <a:t> 100% </a:t>
            </a:r>
            <a:r>
              <a:rPr lang="en-US" sz="1600" dirty="0" err="1" smtClean="0">
                <a:solidFill>
                  <a:schemeClr val="dk1"/>
                </a:solidFill>
                <a:latin typeface="Arial"/>
                <a:cs typeface="Arial"/>
                <a:sym typeface="Arial"/>
              </a:rPr>
              <a:t>nguồn</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bông</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bên</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vững</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bông</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hữu</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cơ</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hoặc</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tái</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chế</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trước</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năm</a:t>
            </a:r>
            <a:r>
              <a:rPr lang="en-US" sz="1600" dirty="0" smtClean="0">
                <a:solidFill>
                  <a:schemeClr val="dk1"/>
                </a:solidFill>
                <a:latin typeface="Arial"/>
                <a:cs typeface="Arial"/>
                <a:sym typeface="Arial"/>
              </a:rPr>
              <a:t> 2025” – </a:t>
            </a:r>
            <a:r>
              <a:rPr lang="en-US" sz="1600" dirty="0" err="1" smtClean="0">
                <a:solidFill>
                  <a:schemeClr val="tx2"/>
                </a:solidFill>
                <a:latin typeface="Arial"/>
                <a:cs typeface="Arial"/>
                <a:sym typeface="Arial"/>
              </a:rPr>
              <a:t>Tập</a:t>
            </a:r>
            <a:r>
              <a:rPr lang="en-US" sz="1600" dirty="0" smtClean="0">
                <a:solidFill>
                  <a:schemeClr val="tx2"/>
                </a:solidFill>
                <a:latin typeface="Arial"/>
                <a:cs typeface="Arial"/>
                <a:sym typeface="Arial"/>
              </a:rPr>
              <a:t> </a:t>
            </a:r>
            <a:r>
              <a:rPr lang="en-US" sz="1600" dirty="0" err="1" smtClean="0">
                <a:solidFill>
                  <a:schemeClr val="tx2"/>
                </a:solidFill>
                <a:latin typeface="Arial"/>
                <a:cs typeface="Arial"/>
                <a:sym typeface="Arial"/>
              </a:rPr>
              <a:t>đoàn</a:t>
            </a:r>
            <a:r>
              <a:rPr lang="en-US" sz="1600" dirty="0" smtClean="0">
                <a:solidFill>
                  <a:schemeClr val="tx2"/>
                </a:solidFill>
                <a:latin typeface="Arial"/>
                <a:cs typeface="Arial"/>
                <a:sym typeface="Arial"/>
              </a:rPr>
              <a:t> </a:t>
            </a:r>
            <a:r>
              <a:rPr lang="en-US" sz="1600" dirty="0" err="1" smtClean="0">
                <a:solidFill>
                  <a:schemeClr val="tx2"/>
                </a:solidFill>
                <a:latin typeface="Arial"/>
                <a:cs typeface="Arial"/>
                <a:sym typeface="Arial"/>
              </a:rPr>
              <a:t>Inditex</a:t>
            </a:r>
            <a:endParaRPr dirty="0">
              <a:solidFill>
                <a:schemeClr val="tx2"/>
              </a:solidFill>
            </a:endParaRPr>
          </a:p>
        </p:txBody>
      </p:sp>
      <p:sp>
        <p:nvSpPr>
          <p:cNvPr id="7" name="Google Shape;390;p14"/>
          <p:cNvSpPr/>
          <p:nvPr/>
        </p:nvSpPr>
        <p:spPr>
          <a:xfrm>
            <a:off x="320167" y="3450218"/>
            <a:ext cx="3963799" cy="10771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dirty="0" smtClean="0">
                <a:solidFill>
                  <a:schemeClr val="dk1"/>
                </a:solidFill>
                <a:latin typeface="Arial"/>
                <a:cs typeface="Arial"/>
                <a:sym typeface="Arial"/>
              </a:rPr>
              <a:t>“</a:t>
            </a:r>
            <a:r>
              <a:rPr lang="en-US" sz="1600" dirty="0" err="1" smtClean="0">
                <a:solidFill>
                  <a:schemeClr val="dk1"/>
                </a:solidFill>
                <a:latin typeface="Arial"/>
                <a:cs typeface="Arial"/>
                <a:sym typeface="Arial"/>
              </a:rPr>
              <a:t>Đến</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năm</a:t>
            </a:r>
            <a:r>
              <a:rPr lang="en-US" sz="1600" dirty="0" smtClean="0">
                <a:solidFill>
                  <a:schemeClr val="dk1"/>
                </a:solidFill>
                <a:latin typeface="Arial"/>
                <a:cs typeface="Arial"/>
                <a:sym typeface="Arial"/>
              </a:rPr>
              <a:t> 2030, </a:t>
            </a:r>
            <a:r>
              <a:rPr lang="en-US" sz="1600" dirty="0" err="1" smtClean="0">
                <a:solidFill>
                  <a:schemeClr val="tx2"/>
                </a:solidFill>
                <a:latin typeface="Arial"/>
                <a:cs typeface="Arial"/>
                <a:sym typeface="Arial"/>
              </a:rPr>
              <a:t>Tập</a:t>
            </a:r>
            <a:r>
              <a:rPr lang="en-US" sz="1600" dirty="0" smtClean="0">
                <a:solidFill>
                  <a:schemeClr val="tx2"/>
                </a:solidFill>
                <a:latin typeface="Arial"/>
                <a:cs typeface="Arial"/>
                <a:sym typeface="Arial"/>
              </a:rPr>
              <a:t> </a:t>
            </a:r>
            <a:r>
              <a:rPr lang="en-US" sz="1600" dirty="0" err="1" smtClean="0">
                <a:solidFill>
                  <a:schemeClr val="tx2"/>
                </a:solidFill>
                <a:latin typeface="Arial"/>
                <a:cs typeface="Arial"/>
                <a:sym typeface="Arial"/>
              </a:rPr>
              <a:t>đoàn</a:t>
            </a:r>
            <a:r>
              <a:rPr lang="en-US" sz="1600" dirty="0" smtClean="0">
                <a:solidFill>
                  <a:schemeClr val="tx2"/>
                </a:solidFill>
                <a:latin typeface="Arial"/>
                <a:cs typeface="Arial"/>
                <a:sym typeface="Arial"/>
              </a:rPr>
              <a:t> H&amp;M </a:t>
            </a:r>
            <a:r>
              <a:rPr lang="en-US" sz="1600" dirty="0" err="1" smtClean="0">
                <a:solidFill>
                  <a:schemeClr val="dk1"/>
                </a:solidFill>
                <a:latin typeface="Arial"/>
                <a:cs typeface="Arial"/>
                <a:sym typeface="Arial"/>
              </a:rPr>
              <a:t>hướng</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đến</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sử</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dụng</a:t>
            </a:r>
            <a:r>
              <a:rPr lang="en-US" sz="1600" dirty="0" smtClean="0">
                <a:solidFill>
                  <a:schemeClr val="dk1"/>
                </a:solidFill>
                <a:latin typeface="Arial"/>
                <a:cs typeface="Arial"/>
                <a:sym typeface="Arial"/>
              </a:rPr>
              <a:t> 100% </a:t>
            </a:r>
            <a:r>
              <a:rPr lang="en-US" sz="1600" dirty="0" err="1" smtClean="0">
                <a:solidFill>
                  <a:schemeClr val="dk1"/>
                </a:solidFill>
                <a:latin typeface="Arial"/>
                <a:cs typeface="Arial"/>
                <a:sym typeface="Arial"/>
              </a:rPr>
              <a:t>các</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nguyên</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liệu</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tái</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chế</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hoặc</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được</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cung</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cấp</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từ</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nguồn</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bền</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vững</a:t>
            </a:r>
            <a:r>
              <a:rPr lang="en-US" sz="1600" dirty="0" smtClean="0">
                <a:solidFill>
                  <a:schemeClr val="dk1"/>
                </a:solidFill>
                <a:latin typeface="Arial"/>
                <a:cs typeface="Arial"/>
                <a:sym typeface="Arial"/>
              </a:rPr>
              <a:t>”</a:t>
            </a:r>
            <a:endParaRPr dirty="0"/>
          </a:p>
        </p:txBody>
      </p:sp>
      <p:sp>
        <p:nvSpPr>
          <p:cNvPr id="8" name="Google Shape;390;p14"/>
          <p:cNvSpPr/>
          <p:nvPr/>
        </p:nvSpPr>
        <p:spPr>
          <a:xfrm>
            <a:off x="325351" y="4898162"/>
            <a:ext cx="3963799" cy="107717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dirty="0" err="1" smtClean="0">
                <a:solidFill>
                  <a:schemeClr val="dk1"/>
                </a:solidFill>
                <a:latin typeface="Arial"/>
                <a:cs typeface="Arial"/>
                <a:sym typeface="Arial"/>
              </a:rPr>
              <a:t>Đến</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năm</a:t>
            </a:r>
            <a:r>
              <a:rPr lang="en-US" sz="1600" dirty="0" smtClean="0">
                <a:solidFill>
                  <a:schemeClr val="dk1"/>
                </a:solidFill>
                <a:latin typeface="Arial"/>
                <a:cs typeface="Arial"/>
                <a:sym typeface="Arial"/>
              </a:rPr>
              <a:t> 2030, 100% </a:t>
            </a:r>
            <a:r>
              <a:rPr lang="en-US" sz="1600" dirty="0" err="1" smtClean="0">
                <a:solidFill>
                  <a:schemeClr val="dk1"/>
                </a:solidFill>
                <a:latin typeface="Arial"/>
                <a:cs typeface="Arial"/>
                <a:sym typeface="Arial"/>
              </a:rPr>
              <a:t>nhà</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cung</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ứng</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cho</a:t>
            </a:r>
            <a:r>
              <a:rPr lang="en-US" sz="1600" dirty="0" smtClean="0">
                <a:solidFill>
                  <a:schemeClr val="dk1"/>
                </a:solidFill>
                <a:latin typeface="Arial"/>
                <a:cs typeface="Arial"/>
                <a:sym typeface="Arial"/>
              </a:rPr>
              <a:t> </a:t>
            </a:r>
            <a:r>
              <a:rPr lang="en-US" sz="1600" dirty="0" err="1" smtClean="0">
                <a:solidFill>
                  <a:schemeClr val="tx2"/>
                </a:solidFill>
                <a:latin typeface="Arial"/>
                <a:cs typeface="Arial"/>
                <a:sym typeface="Arial"/>
              </a:rPr>
              <a:t>Tập</a:t>
            </a:r>
            <a:r>
              <a:rPr lang="en-US" sz="1600" dirty="0" smtClean="0">
                <a:solidFill>
                  <a:schemeClr val="tx2"/>
                </a:solidFill>
                <a:latin typeface="Arial"/>
                <a:cs typeface="Arial"/>
                <a:sym typeface="Arial"/>
              </a:rPr>
              <a:t> </a:t>
            </a:r>
            <a:r>
              <a:rPr lang="en-US" sz="1600" dirty="0" err="1" smtClean="0">
                <a:solidFill>
                  <a:schemeClr val="tx2"/>
                </a:solidFill>
                <a:latin typeface="Arial"/>
                <a:cs typeface="Arial"/>
                <a:sym typeface="Arial"/>
              </a:rPr>
              <a:t>đoàn</a:t>
            </a:r>
            <a:r>
              <a:rPr lang="en-US" sz="1600" dirty="0" smtClean="0">
                <a:solidFill>
                  <a:schemeClr val="tx2"/>
                </a:solidFill>
                <a:latin typeface="Arial"/>
                <a:cs typeface="Arial"/>
                <a:sym typeface="Arial"/>
              </a:rPr>
              <a:t> PVH</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sẽ</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đạt</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hoặc</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làm</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tốt</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hơn</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những</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tiêu</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chuẩn</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về</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xã</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hội</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và</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môi</a:t>
            </a:r>
            <a:r>
              <a:rPr lang="en-US" sz="1600" dirty="0" smtClean="0">
                <a:solidFill>
                  <a:schemeClr val="dk1"/>
                </a:solidFill>
                <a:latin typeface="Arial"/>
                <a:cs typeface="Arial"/>
                <a:sym typeface="Arial"/>
              </a:rPr>
              <a:t> </a:t>
            </a:r>
            <a:r>
              <a:rPr lang="en-US" sz="1600" dirty="0" err="1" smtClean="0">
                <a:solidFill>
                  <a:schemeClr val="dk1"/>
                </a:solidFill>
                <a:latin typeface="Arial"/>
                <a:cs typeface="Arial"/>
                <a:sym typeface="Arial"/>
              </a:rPr>
              <a:t>trường</a:t>
            </a:r>
            <a:endParaRPr dirty="0"/>
          </a:p>
        </p:txBody>
      </p:sp>
    </p:spTree>
    <p:extLst>
      <p:ext uri="{BB962C8B-B14F-4D97-AF65-F5344CB8AC3E}">
        <p14:creationId xmlns:p14="http://schemas.microsoft.com/office/powerpoint/2010/main" val="179876892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p:cNvSpPr>
            <a:spLocks noGrp="1"/>
          </p:cNvSpPr>
          <p:nvPr>
            <p:ph type="title"/>
          </p:nvPr>
        </p:nvSpPr>
        <p:spPr>
          <a:xfrm>
            <a:off x="323528" y="404664"/>
            <a:ext cx="8644319" cy="538603"/>
          </a:xfrm>
        </p:spPr>
        <p:txBody>
          <a:bodyPr/>
          <a:lstStyle/>
          <a:p>
            <a:r>
              <a:rPr lang="de-DE" sz="2800" dirty="0" err="1"/>
              <a:t>Xu</a:t>
            </a:r>
            <a:r>
              <a:rPr lang="de-DE" sz="2800" dirty="0"/>
              <a:t> </a:t>
            </a:r>
            <a:r>
              <a:rPr lang="de-DE" sz="2800" dirty="0" err="1"/>
              <a:t>hướng</a:t>
            </a:r>
            <a:r>
              <a:rPr lang="de-DE" sz="2800" dirty="0"/>
              <a:t> </a:t>
            </a:r>
            <a:r>
              <a:rPr lang="de-DE" sz="2800" dirty="0" err="1"/>
              <a:t>toàn</a:t>
            </a:r>
            <a:r>
              <a:rPr lang="de-DE" sz="2800" dirty="0"/>
              <a:t> </a:t>
            </a:r>
            <a:r>
              <a:rPr lang="de-DE" sz="2800" dirty="0" err="1"/>
              <a:t>cầu</a:t>
            </a:r>
            <a:r>
              <a:rPr lang="de-DE" sz="2800" dirty="0"/>
              <a:t> </a:t>
            </a:r>
            <a:r>
              <a:rPr lang="de-DE" sz="2800" dirty="0" err="1"/>
              <a:t>trong</a:t>
            </a:r>
            <a:r>
              <a:rPr lang="de-DE" sz="2800" dirty="0"/>
              <a:t> </a:t>
            </a:r>
            <a:r>
              <a:rPr lang="de-DE" sz="2800" dirty="0" err="1"/>
              <a:t>tìm</a:t>
            </a:r>
            <a:r>
              <a:rPr lang="de-DE" sz="2800" dirty="0"/>
              <a:t> </a:t>
            </a:r>
            <a:r>
              <a:rPr lang="de-DE" sz="2800" dirty="0" err="1"/>
              <a:t>nguồn</a:t>
            </a:r>
            <a:r>
              <a:rPr lang="de-DE" sz="2800" dirty="0"/>
              <a:t> </a:t>
            </a:r>
            <a:r>
              <a:rPr lang="de-DE" sz="2800" dirty="0" err="1"/>
              <a:t>cung</a:t>
            </a:r>
            <a:r>
              <a:rPr lang="de-DE" sz="2800" dirty="0"/>
              <a:t> </a:t>
            </a:r>
            <a:r>
              <a:rPr lang="de-DE" sz="2800" dirty="0" err="1"/>
              <a:t>ứng</a:t>
            </a:r>
            <a:r>
              <a:rPr lang="de-DE" sz="2800" dirty="0"/>
              <a:t>: RECP</a:t>
            </a:r>
            <a:endParaRPr lang="de-DE" sz="1800" b="0" dirty="0"/>
          </a:p>
        </p:txBody>
      </p:sp>
      <p:sp>
        <p:nvSpPr>
          <p:cNvPr id="2" name="Rectangle 1"/>
          <p:cNvSpPr/>
          <p:nvPr/>
        </p:nvSpPr>
        <p:spPr>
          <a:xfrm>
            <a:off x="395536" y="1196752"/>
            <a:ext cx="8136904" cy="400110"/>
          </a:xfrm>
          <a:prstGeom prst="rect">
            <a:avLst/>
          </a:prstGeom>
        </p:spPr>
        <p:txBody>
          <a:bodyPr wrap="square">
            <a:spAutoFit/>
          </a:bodyPr>
          <a:lstStyle/>
          <a:p>
            <a:pPr algn="just"/>
            <a:r>
              <a:rPr lang="en-GB" sz="2000" b="1" dirty="0" err="1" smtClean="0">
                <a:solidFill>
                  <a:schemeClr val="accent1"/>
                </a:solidFill>
              </a:rPr>
              <a:t>Xu</a:t>
            </a:r>
            <a:r>
              <a:rPr lang="en-GB" sz="2000" b="1" dirty="0" smtClean="0">
                <a:solidFill>
                  <a:schemeClr val="accent1"/>
                </a:solidFill>
              </a:rPr>
              <a:t> </a:t>
            </a:r>
            <a:r>
              <a:rPr lang="en-GB" sz="2000" b="1" dirty="0" err="1" smtClean="0">
                <a:solidFill>
                  <a:schemeClr val="accent1"/>
                </a:solidFill>
              </a:rPr>
              <a:t>hướng</a:t>
            </a:r>
            <a:r>
              <a:rPr lang="en-GB" sz="2000" b="1" dirty="0" smtClean="0">
                <a:solidFill>
                  <a:schemeClr val="accent1"/>
                </a:solidFill>
              </a:rPr>
              <a:t> #3:</a:t>
            </a:r>
            <a:r>
              <a:rPr lang="en-GB" b="1" dirty="0" smtClean="0">
                <a:solidFill>
                  <a:schemeClr val="accent1"/>
                </a:solidFill>
              </a:rPr>
              <a:t> </a:t>
            </a:r>
            <a:r>
              <a:rPr lang="en-GB" b="1" dirty="0" err="1" smtClean="0">
                <a:solidFill>
                  <a:srgbClr val="2C2C2C"/>
                </a:solidFill>
              </a:rPr>
              <a:t>Tuân</a:t>
            </a:r>
            <a:r>
              <a:rPr lang="en-GB" b="1" dirty="0" smtClean="0">
                <a:solidFill>
                  <a:srgbClr val="2C2C2C"/>
                </a:solidFill>
              </a:rPr>
              <a:t> </a:t>
            </a:r>
            <a:r>
              <a:rPr lang="en-GB" b="1" dirty="0" err="1" smtClean="0">
                <a:solidFill>
                  <a:srgbClr val="2C2C2C"/>
                </a:solidFill>
              </a:rPr>
              <a:t>thủ</a:t>
            </a:r>
            <a:r>
              <a:rPr lang="en-GB" b="1" dirty="0" smtClean="0">
                <a:solidFill>
                  <a:srgbClr val="2C2C2C"/>
                </a:solidFill>
              </a:rPr>
              <a:t> </a:t>
            </a:r>
            <a:r>
              <a:rPr lang="en-GB" b="1" dirty="0" err="1" smtClean="0">
                <a:solidFill>
                  <a:srgbClr val="2C2C2C"/>
                </a:solidFill>
              </a:rPr>
              <a:t>các</a:t>
            </a:r>
            <a:r>
              <a:rPr lang="en-GB" b="1" dirty="0" smtClean="0">
                <a:solidFill>
                  <a:srgbClr val="2C2C2C"/>
                </a:solidFill>
              </a:rPr>
              <a:t> </a:t>
            </a:r>
            <a:r>
              <a:rPr lang="en-GB" b="1" dirty="0" err="1" smtClean="0">
                <a:solidFill>
                  <a:srgbClr val="2C2C2C"/>
                </a:solidFill>
              </a:rPr>
              <a:t>tiêu</a:t>
            </a:r>
            <a:r>
              <a:rPr lang="en-GB" b="1" dirty="0" smtClean="0">
                <a:solidFill>
                  <a:srgbClr val="2C2C2C"/>
                </a:solidFill>
              </a:rPr>
              <a:t> </a:t>
            </a:r>
            <a:r>
              <a:rPr lang="en-GB" b="1" dirty="0" err="1" smtClean="0">
                <a:solidFill>
                  <a:srgbClr val="2C2C2C"/>
                </a:solidFill>
              </a:rPr>
              <a:t>chuẩn</a:t>
            </a:r>
            <a:r>
              <a:rPr lang="en-GB" b="1" dirty="0" smtClean="0">
                <a:solidFill>
                  <a:srgbClr val="2C2C2C"/>
                </a:solidFill>
              </a:rPr>
              <a:t> </a:t>
            </a:r>
            <a:r>
              <a:rPr lang="en-GB" b="1" dirty="0" err="1" smtClean="0">
                <a:solidFill>
                  <a:srgbClr val="2C2C2C"/>
                </a:solidFill>
              </a:rPr>
              <a:t>tự</a:t>
            </a:r>
            <a:r>
              <a:rPr lang="en-GB" b="1" dirty="0" smtClean="0">
                <a:solidFill>
                  <a:srgbClr val="2C2C2C"/>
                </a:solidFill>
              </a:rPr>
              <a:t> </a:t>
            </a:r>
            <a:r>
              <a:rPr lang="en-GB" b="1" dirty="0" err="1" smtClean="0">
                <a:solidFill>
                  <a:srgbClr val="2C2C2C"/>
                </a:solidFill>
              </a:rPr>
              <a:t>nguyện</a:t>
            </a:r>
            <a:endParaRPr lang="en-US" dirty="0">
              <a:solidFill>
                <a:srgbClr val="2C2C2C"/>
              </a:solidFill>
            </a:endParaRPr>
          </a:p>
        </p:txBody>
      </p:sp>
      <p:pic>
        <p:nvPicPr>
          <p:cNvPr id="8" name="Picture 3" descr="K:\T4SD\04-IT\Widgets\Final_Collage-2-30_StandardsMap_1.jpg"/>
          <p:cNvPicPr>
            <a:picLocks noChangeAspect="1" noChangeArrowheads="1"/>
          </p:cNvPicPr>
          <p:nvPr/>
        </p:nvPicPr>
        <p:blipFill rotWithShape="1">
          <a:blip r:embed="rId3">
            <a:extLst>
              <a:ext uri="{28A0092B-C50C-407E-A947-70E740481C1C}">
                <a14:useLocalDpi xmlns:a14="http://schemas.microsoft.com/office/drawing/2010/main" val="0"/>
              </a:ext>
            </a:extLst>
          </a:blip>
          <a:srcRect t="23619"/>
          <a:stretch/>
        </p:blipFill>
        <p:spPr bwMode="auto">
          <a:xfrm>
            <a:off x="6056780" y="2022789"/>
            <a:ext cx="3087220" cy="235805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K:\T4SD\04-IT\Widgets\Final_Collage-4-30_StandardsMap_1.jpg"/>
          <p:cNvPicPr>
            <a:picLocks noChangeAspect="1" noChangeArrowheads="1"/>
          </p:cNvPicPr>
          <p:nvPr/>
        </p:nvPicPr>
        <p:blipFill rotWithShape="1">
          <a:blip r:embed="rId4">
            <a:extLst>
              <a:ext uri="{28A0092B-C50C-407E-A947-70E740481C1C}">
                <a14:useLocalDpi xmlns:a14="http://schemas.microsoft.com/office/drawing/2010/main" val="0"/>
              </a:ext>
            </a:extLst>
          </a:blip>
          <a:srcRect t="23029"/>
          <a:stretch/>
        </p:blipFill>
        <p:spPr bwMode="auto">
          <a:xfrm>
            <a:off x="6056780" y="4327009"/>
            <a:ext cx="3087220" cy="237626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p:cNvPicPr>
            <a:picLocks noChangeAspect="1"/>
          </p:cNvPicPr>
          <p:nvPr/>
        </p:nvPicPr>
        <p:blipFill>
          <a:blip r:embed="rId5"/>
          <a:stretch>
            <a:fillRect/>
          </a:stretch>
        </p:blipFill>
        <p:spPr>
          <a:xfrm>
            <a:off x="323527" y="4149080"/>
            <a:ext cx="5637915" cy="2554193"/>
          </a:xfrm>
          <a:prstGeom prst="rect">
            <a:avLst/>
          </a:prstGeom>
        </p:spPr>
      </p:pic>
      <p:pic>
        <p:nvPicPr>
          <p:cNvPr id="7" name="Picture 6"/>
          <p:cNvPicPr>
            <a:picLocks noChangeAspect="1"/>
          </p:cNvPicPr>
          <p:nvPr/>
        </p:nvPicPr>
        <p:blipFill>
          <a:blip r:embed="rId6"/>
          <a:stretch>
            <a:fillRect/>
          </a:stretch>
        </p:blipFill>
        <p:spPr>
          <a:xfrm>
            <a:off x="336516" y="1988840"/>
            <a:ext cx="5662819" cy="1927405"/>
          </a:xfrm>
          <a:prstGeom prst="rect">
            <a:avLst/>
          </a:prstGeom>
        </p:spPr>
      </p:pic>
      <p:sp>
        <p:nvSpPr>
          <p:cNvPr id="12" name="ZoneTexte 5"/>
          <p:cNvSpPr txBox="1"/>
          <p:nvPr/>
        </p:nvSpPr>
        <p:spPr>
          <a:xfrm>
            <a:off x="251520" y="1634903"/>
            <a:ext cx="6536807" cy="430887"/>
          </a:xfrm>
          <a:prstGeom prst="rect">
            <a:avLst/>
          </a:prstGeom>
          <a:noFill/>
        </p:spPr>
        <p:txBody>
          <a:bodyPr wrap="square" rtlCol="0">
            <a:spAutoFit/>
          </a:bodyPr>
          <a:lstStyle/>
          <a:p>
            <a:r>
              <a:rPr lang="fr-FR" sz="1050" i="1" dirty="0" err="1" smtClean="0"/>
              <a:t>Nguồn</a:t>
            </a:r>
            <a:r>
              <a:rPr lang="fr-FR" sz="1050" i="1" dirty="0"/>
              <a:t>: Trung </a:t>
            </a:r>
            <a:r>
              <a:rPr lang="fr-FR" sz="1050" i="1" dirty="0" err="1"/>
              <a:t>tâm</a:t>
            </a:r>
            <a:r>
              <a:rPr lang="fr-FR" sz="1050" i="1" dirty="0"/>
              <a:t> </a:t>
            </a:r>
            <a:r>
              <a:rPr lang="fr-FR" sz="1050" i="1" dirty="0" err="1"/>
              <a:t>thương</a:t>
            </a:r>
            <a:r>
              <a:rPr lang="fr-FR" sz="1050" i="1" dirty="0"/>
              <a:t> </a:t>
            </a:r>
            <a:r>
              <a:rPr lang="fr-FR" sz="1050" i="1" dirty="0" err="1"/>
              <a:t>mại</a:t>
            </a:r>
            <a:r>
              <a:rPr lang="fr-FR" sz="1050" i="1" dirty="0"/>
              <a:t> </a:t>
            </a:r>
            <a:r>
              <a:rPr lang="fr-FR" sz="1050" i="1" dirty="0" err="1"/>
              <a:t>quốc</a:t>
            </a:r>
            <a:r>
              <a:rPr lang="fr-FR" sz="1050" i="1" dirty="0"/>
              <a:t> </a:t>
            </a:r>
            <a:r>
              <a:rPr lang="fr-FR" sz="1050" i="1" dirty="0" err="1"/>
              <a:t>tế</a:t>
            </a:r>
            <a:r>
              <a:rPr lang="fr-FR" sz="1050" i="1" dirty="0"/>
              <a:t> (2019). </a:t>
            </a:r>
            <a:r>
              <a:rPr lang="fr-FR" sz="1050" i="1" dirty="0" err="1"/>
              <a:t>Thị</a:t>
            </a:r>
            <a:r>
              <a:rPr lang="fr-FR" sz="1050" i="1" dirty="0"/>
              <a:t> </a:t>
            </a:r>
            <a:r>
              <a:rPr lang="fr-FR" sz="1050" i="1" dirty="0" err="1"/>
              <a:t>trường</a:t>
            </a:r>
            <a:r>
              <a:rPr lang="fr-FR" sz="1050" i="1" dirty="0"/>
              <a:t> </a:t>
            </a:r>
            <a:r>
              <a:rPr lang="fr-FR" sz="1050" i="1" dirty="0" err="1"/>
              <a:t>Liên</a:t>
            </a:r>
            <a:r>
              <a:rPr lang="fr-FR" sz="1050" i="1" dirty="0"/>
              <a:t> </a:t>
            </a:r>
            <a:r>
              <a:rPr lang="fr-FR" sz="1050" i="1" dirty="0" err="1"/>
              <a:t>minh</a:t>
            </a:r>
            <a:r>
              <a:rPr lang="fr-FR" sz="1050" i="1" dirty="0"/>
              <a:t> </a:t>
            </a:r>
            <a:r>
              <a:rPr lang="fr-FR" sz="1050" i="1" dirty="0" err="1"/>
              <a:t>Châu</a:t>
            </a:r>
            <a:r>
              <a:rPr lang="fr-FR" sz="1050" i="1" dirty="0"/>
              <a:t> </a:t>
            </a:r>
            <a:r>
              <a:rPr lang="fr-FR" sz="1050" i="1" dirty="0" err="1"/>
              <a:t>Âu</a:t>
            </a:r>
            <a:r>
              <a:rPr lang="fr-FR" sz="1050" i="1" dirty="0"/>
              <a:t> </a:t>
            </a:r>
            <a:r>
              <a:rPr lang="fr-FR" sz="1050" i="1" dirty="0" err="1"/>
              <a:t>cho</a:t>
            </a:r>
            <a:r>
              <a:rPr lang="fr-FR" sz="1050" i="1" dirty="0"/>
              <a:t> </a:t>
            </a:r>
            <a:r>
              <a:rPr lang="fr-FR" sz="1050" i="1" dirty="0" err="1"/>
              <a:t>các</a:t>
            </a:r>
            <a:r>
              <a:rPr lang="fr-FR" sz="1050" i="1" dirty="0"/>
              <a:t> </a:t>
            </a:r>
            <a:r>
              <a:rPr lang="fr-FR" sz="1050" i="1" dirty="0" err="1"/>
              <a:t>sản</a:t>
            </a:r>
            <a:r>
              <a:rPr lang="fr-FR" sz="1050" i="1" dirty="0"/>
              <a:t> </a:t>
            </a:r>
            <a:r>
              <a:rPr lang="fr-FR" sz="1050" i="1" dirty="0" err="1"/>
              <a:t>phẩm</a:t>
            </a:r>
            <a:r>
              <a:rPr lang="fr-FR" sz="1050" i="1" dirty="0"/>
              <a:t> </a:t>
            </a:r>
            <a:r>
              <a:rPr lang="fr-FR" sz="1050" i="1" dirty="0" err="1"/>
              <a:t>bền</a:t>
            </a:r>
            <a:r>
              <a:rPr lang="fr-FR" sz="1050" i="1" dirty="0"/>
              <a:t> </a:t>
            </a:r>
            <a:r>
              <a:rPr lang="fr-FR" sz="1050" i="1" dirty="0" err="1"/>
              <a:t>vững</a:t>
            </a:r>
            <a:r>
              <a:rPr lang="fr-FR" sz="1050" i="1" dirty="0"/>
              <a:t>. </a:t>
            </a:r>
            <a:r>
              <a:rPr lang="fr-FR" sz="1050" i="1" dirty="0" err="1"/>
              <a:t>Quan</a:t>
            </a:r>
            <a:r>
              <a:rPr lang="fr-FR" sz="1050" i="1" dirty="0"/>
              <a:t> </a:t>
            </a:r>
            <a:r>
              <a:rPr lang="fr-FR" sz="1050" i="1" dirty="0" err="1"/>
              <a:t>điểm</a:t>
            </a:r>
            <a:r>
              <a:rPr lang="fr-FR" sz="1050" i="1" dirty="0"/>
              <a:t> </a:t>
            </a:r>
            <a:r>
              <a:rPr lang="fr-FR" sz="1050" i="1" dirty="0" err="1"/>
              <a:t>bán</a:t>
            </a:r>
            <a:r>
              <a:rPr lang="fr-FR" sz="1050" i="1" dirty="0"/>
              <a:t> </a:t>
            </a:r>
            <a:r>
              <a:rPr lang="fr-FR" sz="1050" i="1" dirty="0" err="1"/>
              <a:t>lẻ</a:t>
            </a:r>
            <a:r>
              <a:rPr lang="fr-FR" sz="1050" i="1" dirty="0"/>
              <a:t> </a:t>
            </a:r>
            <a:r>
              <a:rPr lang="fr-FR" sz="1050" i="1" dirty="0" err="1"/>
              <a:t>về</a:t>
            </a:r>
            <a:r>
              <a:rPr lang="fr-FR" sz="1050" i="1" dirty="0"/>
              <a:t> </a:t>
            </a:r>
            <a:r>
              <a:rPr lang="fr-FR" sz="1050" i="1" dirty="0" err="1"/>
              <a:t>chính</a:t>
            </a:r>
            <a:r>
              <a:rPr lang="fr-FR" sz="1050" i="1" dirty="0"/>
              <a:t> </a:t>
            </a:r>
            <a:r>
              <a:rPr lang="fr-FR" sz="1050" i="1" dirty="0" err="1"/>
              <a:t>sách</a:t>
            </a:r>
            <a:r>
              <a:rPr lang="fr-FR" sz="1050" i="1" dirty="0"/>
              <a:t> </a:t>
            </a:r>
            <a:r>
              <a:rPr lang="fr-FR" sz="1050" i="1" dirty="0" err="1"/>
              <a:t>tìm</a:t>
            </a:r>
            <a:r>
              <a:rPr lang="fr-FR" sz="1050" i="1" dirty="0"/>
              <a:t> </a:t>
            </a:r>
            <a:r>
              <a:rPr lang="fr-FR" sz="1050" i="1" dirty="0" err="1"/>
              <a:t>nguồn</a:t>
            </a:r>
            <a:r>
              <a:rPr lang="fr-FR" sz="1050" i="1" dirty="0"/>
              <a:t> </a:t>
            </a:r>
            <a:r>
              <a:rPr lang="fr-FR" sz="1050" i="1" dirty="0" err="1"/>
              <a:t>cung</a:t>
            </a:r>
            <a:r>
              <a:rPr lang="fr-FR" sz="1050" i="1" dirty="0"/>
              <a:t> </a:t>
            </a:r>
            <a:r>
              <a:rPr lang="fr-FR" sz="1050" i="1" dirty="0" err="1"/>
              <a:t>ứng</a:t>
            </a:r>
            <a:r>
              <a:rPr lang="fr-FR" sz="1050" i="1" dirty="0"/>
              <a:t> </a:t>
            </a:r>
            <a:r>
              <a:rPr lang="fr-FR" sz="1050" i="1" dirty="0" err="1"/>
              <a:t>và</a:t>
            </a:r>
            <a:r>
              <a:rPr lang="fr-FR" sz="1050" i="1" dirty="0"/>
              <a:t> </a:t>
            </a:r>
            <a:r>
              <a:rPr lang="fr-FR" sz="1050" i="1" dirty="0" err="1"/>
              <a:t>nhu</a:t>
            </a:r>
            <a:r>
              <a:rPr lang="fr-FR" sz="1050" i="1" dirty="0"/>
              <a:t> </a:t>
            </a:r>
            <a:r>
              <a:rPr lang="fr-FR" sz="1050" i="1" dirty="0" err="1"/>
              <a:t>cầu</a:t>
            </a:r>
            <a:r>
              <a:rPr lang="fr-FR" sz="1050" i="1" dirty="0"/>
              <a:t> </a:t>
            </a:r>
            <a:r>
              <a:rPr lang="fr-FR" sz="1050" i="1" dirty="0" err="1"/>
              <a:t>của</a:t>
            </a:r>
            <a:r>
              <a:rPr lang="fr-FR" sz="1050" i="1" dirty="0"/>
              <a:t> </a:t>
            </a:r>
            <a:r>
              <a:rPr lang="fr-FR" sz="1050" i="1" dirty="0" err="1"/>
              <a:t>người</a:t>
            </a:r>
            <a:r>
              <a:rPr lang="fr-FR" sz="1050" i="1" dirty="0"/>
              <a:t> </a:t>
            </a:r>
            <a:r>
              <a:rPr lang="fr-FR" sz="1050" i="1" dirty="0" err="1"/>
              <a:t>tiêu</a:t>
            </a:r>
            <a:r>
              <a:rPr lang="fr-FR" sz="1050" i="1" dirty="0"/>
              <a:t> </a:t>
            </a:r>
            <a:r>
              <a:rPr lang="fr-FR" sz="1050" i="1" dirty="0" err="1"/>
              <a:t>dùng</a:t>
            </a:r>
            <a:r>
              <a:rPr lang="fr-FR" sz="1050" i="1" dirty="0"/>
              <a:t>. ITC, </a:t>
            </a:r>
            <a:r>
              <a:rPr lang="fr-FR" sz="1050" i="1" dirty="0" smtClean="0"/>
              <a:t>Geneva</a:t>
            </a:r>
            <a:endParaRPr lang="fr-FR" sz="1050" i="1" dirty="0"/>
          </a:p>
        </p:txBody>
      </p:sp>
    </p:spTree>
    <p:extLst>
      <p:ext uri="{BB962C8B-B14F-4D97-AF65-F5344CB8AC3E}">
        <p14:creationId xmlns:p14="http://schemas.microsoft.com/office/powerpoint/2010/main" val="817219583"/>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14" y="527474"/>
            <a:ext cx="8695502" cy="552471"/>
          </a:xfrm>
        </p:spPr>
        <p:txBody>
          <a:bodyPr/>
          <a:lstStyle/>
          <a:p>
            <a:r>
              <a:rPr lang="de-DE" dirty="0" smtClean="0"/>
              <a:t>RECP </a:t>
            </a:r>
            <a:r>
              <a:rPr lang="de-DE" dirty="0" err="1" smtClean="0"/>
              <a:t>và</a:t>
            </a:r>
            <a:r>
              <a:rPr lang="de-DE" dirty="0" smtClean="0"/>
              <a:t> </a:t>
            </a:r>
            <a:r>
              <a:rPr lang="de-DE" dirty="0" err="1" smtClean="0"/>
              <a:t>các</a:t>
            </a:r>
            <a:r>
              <a:rPr lang="de-DE" dirty="0" smtClean="0"/>
              <a:t> </a:t>
            </a:r>
            <a:r>
              <a:rPr lang="de-DE" dirty="0" err="1" smtClean="0"/>
              <a:t>Mục</a:t>
            </a:r>
            <a:r>
              <a:rPr lang="de-DE" dirty="0" smtClean="0"/>
              <a:t> </a:t>
            </a:r>
            <a:r>
              <a:rPr lang="de-DE" dirty="0" err="1" smtClean="0"/>
              <a:t>tiêu</a:t>
            </a:r>
            <a:r>
              <a:rPr lang="de-DE" dirty="0" smtClean="0"/>
              <a:t> </a:t>
            </a:r>
            <a:r>
              <a:rPr lang="de-DE" dirty="0" err="1" smtClean="0"/>
              <a:t>Phát</a:t>
            </a:r>
            <a:r>
              <a:rPr lang="de-DE" dirty="0" smtClean="0"/>
              <a:t> </a:t>
            </a:r>
            <a:r>
              <a:rPr lang="de-DE" dirty="0" err="1" smtClean="0"/>
              <a:t>triển</a:t>
            </a:r>
            <a:r>
              <a:rPr lang="de-DE" dirty="0" smtClean="0"/>
              <a:t> </a:t>
            </a:r>
            <a:r>
              <a:rPr lang="de-DE" dirty="0" err="1" smtClean="0"/>
              <a:t>Bền</a:t>
            </a:r>
            <a:r>
              <a:rPr lang="de-DE" dirty="0" smtClean="0"/>
              <a:t> </a:t>
            </a:r>
            <a:r>
              <a:rPr lang="de-DE" dirty="0" err="1" smtClean="0"/>
              <a:t>vững</a:t>
            </a:r>
            <a:endParaRPr lang="en-US" dirty="0"/>
          </a:p>
        </p:txBody>
      </p:sp>
      <p:sp>
        <p:nvSpPr>
          <p:cNvPr id="3" name="Content Placeholder 2"/>
          <p:cNvSpPr>
            <a:spLocks noGrp="1"/>
          </p:cNvSpPr>
          <p:nvPr>
            <p:ph idx="1"/>
          </p:nvPr>
        </p:nvSpPr>
        <p:spPr/>
        <p:txBody>
          <a:bodyPr/>
          <a:lstStyle/>
          <a:p>
            <a:endParaRPr lang="en-US"/>
          </a:p>
        </p:txBody>
      </p:sp>
      <p:pic>
        <p:nvPicPr>
          <p:cNvPr id="1028" name="Picture 4" descr="Image result for s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014" y="1340768"/>
            <a:ext cx="8286717" cy="482453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7287496" y="3350029"/>
            <a:ext cx="1350000" cy="13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85638" y="3350029"/>
            <a:ext cx="1350000" cy="13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24746" y="3350029"/>
            <a:ext cx="1350000" cy="13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20122" y="3350029"/>
            <a:ext cx="1350000" cy="13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4834" y="4756080"/>
            <a:ext cx="1350000" cy="13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4834" y="3350029"/>
            <a:ext cx="1350000" cy="13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885638" y="4756080"/>
            <a:ext cx="1350000" cy="13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287496" y="1948777"/>
            <a:ext cx="1350000" cy="136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55225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000"/>
                                  </p:stCondLst>
                                  <p:childTnLst>
                                    <p:set>
                                      <p:cBhvr>
                                        <p:cTn id="6" dur="1" fill="hold">
                                          <p:stCondLst>
                                            <p:cond delay="0"/>
                                          </p:stCondLst>
                                        </p:cTn>
                                        <p:tgtEl>
                                          <p:spTgt spid="15"/>
                                        </p:tgtEl>
                                        <p:attrNameLst>
                                          <p:attrName>style.visibility</p:attrName>
                                        </p:attrNameLst>
                                      </p:cBhvr>
                                      <p:to>
                                        <p:strVal val="visible"/>
                                      </p:to>
                                    </p:set>
                                    <p:anim calcmode="lin" valueType="num">
                                      <p:cBhvr>
                                        <p:cTn id="7" dur="4500" fill="hold"/>
                                        <p:tgtEl>
                                          <p:spTgt spid="15"/>
                                        </p:tgtEl>
                                        <p:attrNameLst>
                                          <p:attrName>ppt_w</p:attrName>
                                        </p:attrNameLst>
                                      </p:cBhvr>
                                      <p:tavLst>
                                        <p:tav tm="0">
                                          <p:val>
                                            <p:fltVal val="0"/>
                                          </p:val>
                                        </p:tav>
                                        <p:tav tm="100000">
                                          <p:val>
                                            <p:strVal val="#ppt_w"/>
                                          </p:val>
                                        </p:tav>
                                      </p:tavLst>
                                    </p:anim>
                                    <p:anim calcmode="lin" valueType="num">
                                      <p:cBhvr>
                                        <p:cTn id="8" dur="4500" fill="hold"/>
                                        <p:tgtEl>
                                          <p:spTgt spid="15"/>
                                        </p:tgtEl>
                                        <p:attrNameLst>
                                          <p:attrName>ppt_h</p:attrName>
                                        </p:attrNameLst>
                                      </p:cBhvr>
                                      <p:tavLst>
                                        <p:tav tm="0">
                                          <p:val>
                                            <p:fltVal val="0"/>
                                          </p:val>
                                        </p:tav>
                                        <p:tav tm="100000">
                                          <p:val>
                                            <p:strVal val="#ppt_h"/>
                                          </p:val>
                                        </p:tav>
                                      </p:tavLst>
                                    </p:anim>
                                    <p:anim calcmode="lin" valueType="num">
                                      <p:cBhvr>
                                        <p:cTn id="9" dur="4500" fill="hold"/>
                                        <p:tgtEl>
                                          <p:spTgt spid="15"/>
                                        </p:tgtEl>
                                        <p:attrNameLst>
                                          <p:attrName>style.rotation</p:attrName>
                                        </p:attrNameLst>
                                      </p:cBhvr>
                                      <p:tavLst>
                                        <p:tav tm="0">
                                          <p:val>
                                            <p:fltVal val="90"/>
                                          </p:val>
                                        </p:tav>
                                        <p:tav tm="100000">
                                          <p:val>
                                            <p:fltVal val="0"/>
                                          </p:val>
                                        </p:tav>
                                      </p:tavLst>
                                    </p:anim>
                                    <p:animEffect transition="in" filter="fade">
                                      <p:cBhvr>
                                        <p:cTn id="10" dur="4500"/>
                                        <p:tgtEl>
                                          <p:spTgt spid="15"/>
                                        </p:tgtEl>
                                      </p:cBhvr>
                                    </p:animEffect>
                                  </p:childTnLst>
                                </p:cTn>
                              </p:par>
                              <p:par>
                                <p:cTn id="11" presetID="31" presetClass="entr" presetSubtype="0" fill="hold" grpId="0" nodeType="withEffect">
                                  <p:stCondLst>
                                    <p:cond delay="2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4500" fill="hold"/>
                                        <p:tgtEl>
                                          <p:spTgt spid="5"/>
                                        </p:tgtEl>
                                        <p:attrNameLst>
                                          <p:attrName>ppt_w</p:attrName>
                                        </p:attrNameLst>
                                      </p:cBhvr>
                                      <p:tavLst>
                                        <p:tav tm="0">
                                          <p:val>
                                            <p:fltVal val="0"/>
                                          </p:val>
                                        </p:tav>
                                        <p:tav tm="100000">
                                          <p:val>
                                            <p:strVal val="#ppt_w"/>
                                          </p:val>
                                        </p:tav>
                                      </p:tavLst>
                                    </p:anim>
                                    <p:anim calcmode="lin" valueType="num">
                                      <p:cBhvr>
                                        <p:cTn id="14" dur="4500" fill="hold"/>
                                        <p:tgtEl>
                                          <p:spTgt spid="5"/>
                                        </p:tgtEl>
                                        <p:attrNameLst>
                                          <p:attrName>ppt_h</p:attrName>
                                        </p:attrNameLst>
                                      </p:cBhvr>
                                      <p:tavLst>
                                        <p:tav tm="0">
                                          <p:val>
                                            <p:fltVal val="0"/>
                                          </p:val>
                                        </p:tav>
                                        <p:tav tm="100000">
                                          <p:val>
                                            <p:strVal val="#ppt_h"/>
                                          </p:val>
                                        </p:tav>
                                      </p:tavLst>
                                    </p:anim>
                                    <p:anim calcmode="lin" valueType="num">
                                      <p:cBhvr>
                                        <p:cTn id="15" dur="4500" fill="hold"/>
                                        <p:tgtEl>
                                          <p:spTgt spid="5"/>
                                        </p:tgtEl>
                                        <p:attrNameLst>
                                          <p:attrName>style.rotation</p:attrName>
                                        </p:attrNameLst>
                                      </p:cBhvr>
                                      <p:tavLst>
                                        <p:tav tm="0">
                                          <p:val>
                                            <p:fltVal val="90"/>
                                          </p:val>
                                        </p:tav>
                                        <p:tav tm="100000">
                                          <p:val>
                                            <p:fltVal val="0"/>
                                          </p:val>
                                        </p:tav>
                                      </p:tavLst>
                                    </p:anim>
                                    <p:animEffect transition="in" filter="fade">
                                      <p:cBhvr>
                                        <p:cTn id="16" dur="4500"/>
                                        <p:tgtEl>
                                          <p:spTgt spid="5"/>
                                        </p:tgtEl>
                                      </p:cBhvr>
                                    </p:animEffect>
                                  </p:childTnLst>
                                </p:cTn>
                              </p:par>
                              <p:par>
                                <p:cTn id="17" presetID="31" presetClass="entr" presetSubtype="0" fill="hold" grpId="0" nodeType="withEffect">
                                  <p:stCondLst>
                                    <p:cond delay="2000"/>
                                  </p:stCondLst>
                                  <p:childTnLst>
                                    <p:set>
                                      <p:cBhvr>
                                        <p:cTn id="18" dur="1" fill="hold">
                                          <p:stCondLst>
                                            <p:cond delay="0"/>
                                          </p:stCondLst>
                                        </p:cTn>
                                        <p:tgtEl>
                                          <p:spTgt spid="9"/>
                                        </p:tgtEl>
                                        <p:attrNameLst>
                                          <p:attrName>style.visibility</p:attrName>
                                        </p:attrNameLst>
                                      </p:cBhvr>
                                      <p:to>
                                        <p:strVal val="visible"/>
                                      </p:to>
                                    </p:set>
                                    <p:anim calcmode="lin" valueType="num">
                                      <p:cBhvr>
                                        <p:cTn id="19" dur="4500" fill="hold"/>
                                        <p:tgtEl>
                                          <p:spTgt spid="9"/>
                                        </p:tgtEl>
                                        <p:attrNameLst>
                                          <p:attrName>ppt_w</p:attrName>
                                        </p:attrNameLst>
                                      </p:cBhvr>
                                      <p:tavLst>
                                        <p:tav tm="0">
                                          <p:val>
                                            <p:fltVal val="0"/>
                                          </p:val>
                                        </p:tav>
                                        <p:tav tm="100000">
                                          <p:val>
                                            <p:strVal val="#ppt_w"/>
                                          </p:val>
                                        </p:tav>
                                      </p:tavLst>
                                    </p:anim>
                                    <p:anim calcmode="lin" valueType="num">
                                      <p:cBhvr>
                                        <p:cTn id="20" dur="4500" fill="hold"/>
                                        <p:tgtEl>
                                          <p:spTgt spid="9"/>
                                        </p:tgtEl>
                                        <p:attrNameLst>
                                          <p:attrName>ppt_h</p:attrName>
                                        </p:attrNameLst>
                                      </p:cBhvr>
                                      <p:tavLst>
                                        <p:tav tm="0">
                                          <p:val>
                                            <p:fltVal val="0"/>
                                          </p:val>
                                        </p:tav>
                                        <p:tav tm="100000">
                                          <p:val>
                                            <p:strVal val="#ppt_h"/>
                                          </p:val>
                                        </p:tav>
                                      </p:tavLst>
                                    </p:anim>
                                    <p:anim calcmode="lin" valueType="num">
                                      <p:cBhvr>
                                        <p:cTn id="21" dur="4500" fill="hold"/>
                                        <p:tgtEl>
                                          <p:spTgt spid="9"/>
                                        </p:tgtEl>
                                        <p:attrNameLst>
                                          <p:attrName>style.rotation</p:attrName>
                                        </p:attrNameLst>
                                      </p:cBhvr>
                                      <p:tavLst>
                                        <p:tav tm="0">
                                          <p:val>
                                            <p:fltVal val="90"/>
                                          </p:val>
                                        </p:tav>
                                        <p:tav tm="100000">
                                          <p:val>
                                            <p:fltVal val="0"/>
                                          </p:val>
                                        </p:tav>
                                      </p:tavLst>
                                    </p:anim>
                                    <p:animEffect transition="in" filter="fade">
                                      <p:cBhvr>
                                        <p:cTn id="22" dur="4500"/>
                                        <p:tgtEl>
                                          <p:spTgt spid="9"/>
                                        </p:tgtEl>
                                      </p:cBhvr>
                                    </p:animEffect>
                                  </p:childTnLst>
                                </p:cTn>
                              </p:par>
                              <p:par>
                                <p:cTn id="23" presetID="31" presetClass="entr" presetSubtype="0" fill="hold" grpId="0" nodeType="withEffect">
                                  <p:stCondLst>
                                    <p:cond delay="2000"/>
                                  </p:stCondLst>
                                  <p:childTnLst>
                                    <p:set>
                                      <p:cBhvr>
                                        <p:cTn id="24" dur="1" fill="hold">
                                          <p:stCondLst>
                                            <p:cond delay="0"/>
                                          </p:stCondLst>
                                        </p:cTn>
                                        <p:tgtEl>
                                          <p:spTgt spid="10"/>
                                        </p:tgtEl>
                                        <p:attrNameLst>
                                          <p:attrName>style.visibility</p:attrName>
                                        </p:attrNameLst>
                                      </p:cBhvr>
                                      <p:to>
                                        <p:strVal val="visible"/>
                                      </p:to>
                                    </p:set>
                                    <p:anim calcmode="lin" valueType="num">
                                      <p:cBhvr>
                                        <p:cTn id="25" dur="4500" fill="hold"/>
                                        <p:tgtEl>
                                          <p:spTgt spid="10"/>
                                        </p:tgtEl>
                                        <p:attrNameLst>
                                          <p:attrName>ppt_w</p:attrName>
                                        </p:attrNameLst>
                                      </p:cBhvr>
                                      <p:tavLst>
                                        <p:tav tm="0">
                                          <p:val>
                                            <p:fltVal val="0"/>
                                          </p:val>
                                        </p:tav>
                                        <p:tav tm="100000">
                                          <p:val>
                                            <p:strVal val="#ppt_w"/>
                                          </p:val>
                                        </p:tav>
                                      </p:tavLst>
                                    </p:anim>
                                    <p:anim calcmode="lin" valueType="num">
                                      <p:cBhvr>
                                        <p:cTn id="26" dur="4500" fill="hold"/>
                                        <p:tgtEl>
                                          <p:spTgt spid="10"/>
                                        </p:tgtEl>
                                        <p:attrNameLst>
                                          <p:attrName>ppt_h</p:attrName>
                                        </p:attrNameLst>
                                      </p:cBhvr>
                                      <p:tavLst>
                                        <p:tav tm="0">
                                          <p:val>
                                            <p:fltVal val="0"/>
                                          </p:val>
                                        </p:tav>
                                        <p:tav tm="100000">
                                          <p:val>
                                            <p:strVal val="#ppt_h"/>
                                          </p:val>
                                        </p:tav>
                                      </p:tavLst>
                                    </p:anim>
                                    <p:anim calcmode="lin" valueType="num">
                                      <p:cBhvr>
                                        <p:cTn id="27" dur="4500" fill="hold"/>
                                        <p:tgtEl>
                                          <p:spTgt spid="10"/>
                                        </p:tgtEl>
                                        <p:attrNameLst>
                                          <p:attrName>style.rotation</p:attrName>
                                        </p:attrNameLst>
                                      </p:cBhvr>
                                      <p:tavLst>
                                        <p:tav tm="0">
                                          <p:val>
                                            <p:fltVal val="90"/>
                                          </p:val>
                                        </p:tav>
                                        <p:tav tm="100000">
                                          <p:val>
                                            <p:fltVal val="0"/>
                                          </p:val>
                                        </p:tav>
                                      </p:tavLst>
                                    </p:anim>
                                    <p:animEffect transition="in" filter="fade">
                                      <p:cBhvr>
                                        <p:cTn id="28" dur="4500"/>
                                        <p:tgtEl>
                                          <p:spTgt spid="10"/>
                                        </p:tgtEl>
                                      </p:cBhvr>
                                    </p:animEffect>
                                  </p:childTnLst>
                                </p:cTn>
                              </p:par>
                              <p:par>
                                <p:cTn id="29" presetID="31" presetClass="entr" presetSubtype="0" fill="hold" grpId="0" nodeType="withEffect">
                                  <p:stCondLst>
                                    <p:cond delay="20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4500" fill="hold"/>
                                        <p:tgtEl>
                                          <p:spTgt spid="11"/>
                                        </p:tgtEl>
                                        <p:attrNameLst>
                                          <p:attrName>ppt_w</p:attrName>
                                        </p:attrNameLst>
                                      </p:cBhvr>
                                      <p:tavLst>
                                        <p:tav tm="0">
                                          <p:val>
                                            <p:fltVal val="0"/>
                                          </p:val>
                                        </p:tav>
                                        <p:tav tm="100000">
                                          <p:val>
                                            <p:strVal val="#ppt_w"/>
                                          </p:val>
                                        </p:tav>
                                      </p:tavLst>
                                    </p:anim>
                                    <p:anim calcmode="lin" valueType="num">
                                      <p:cBhvr>
                                        <p:cTn id="32" dur="4500" fill="hold"/>
                                        <p:tgtEl>
                                          <p:spTgt spid="11"/>
                                        </p:tgtEl>
                                        <p:attrNameLst>
                                          <p:attrName>ppt_h</p:attrName>
                                        </p:attrNameLst>
                                      </p:cBhvr>
                                      <p:tavLst>
                                        <p:tav tm="0">
                                          <p:val>
                                            <p:fltVal val="0"/>
                                          </p:val>
                                        </p:tav>
                                        <p:tav tm="100000">
                                          <p:val>
                                            <p:strVal val="#ppt_h"/>
                                          </p:val>
                                        </p:tav>
                                      </p:tavLst>
                                    </p:anim>
                                    <p:anim calcmode="lin" valueType="num">
                                      <p:cBhvr>
                                        <p:cTn id="33" dur="4500" fill="hold"/>
                                        <p:tgtEl>
                                          <p:spTgt spid="11"/>
                                        </p:tgtEl>
                                        <p:attrNameLst>
                                          <p:attrName>style.rotation</p:attrName>
                                        </p:attrNameLst>
                                      </p:cBhvr>
                                      <p:tavLst>
                                        <p:tav tm="0">
                                          <p:val>
                                            <p:fltVal val="90"/>
                                          </p:val>
                                        </p:tav>
                                        <p:tav tm="100000">
                                          <p:val>
                                            <p:fltVal val="0"/>
                                          </p:val>
                                        </p:tav>
                                      </p:tavLst>
                                    </p:anim>
                                    <p:animEffect transition="in" filter="fade">
                                      <p:cBhvr>
                                        <p:cTn id="34" dur="4500"/>
                                        <p:tgtEl>
                                          <p:spTgt spid="11"/>
                                        </p:tgtEl>
                                      </p:cBhvr>
                                    </p:animEffect>
                                  </p:childTnLst>
                                </p:cTn>
                              </p:par>
                              <p:par>
                                <p:cTn id="35" presetID="31" presetClass="entr" presetSubtype="0" fill="hold" grpId="0" nodeType="withEffect">
                                  <p:stCondLst>
                                    <p:cond delay="20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4500" fill="hold"/>
                                        <p:tgtEl>
                                          <p:spTgt spid="13"/>
                                        </p:tgtEl>
                                        <p:attrNameLst>
                                          <p:attrName>ppt_w</p:attrName>
                                        </p:attrNameLst>
                                      </p:cBhvr>
                                      <p:tavLst>
                                        <p:tav tm="0">
                                          <p:val>
                                            <p:fltVal val="0"/>
                                          </p:val>
                                        </p:tav>
                                        <p:tav tm="100000">
                                          <p:val>
                                            <p:strVal val="#ppt_w"/>
                                          </p:val>
                                        </p:tav>
                                      </p:tavLst>
                                    </p:anim>
                                    <p:anim calcmode="lin" valueType="num">
                                      <p:cBhvr>
                                        <p:cTn id="38" dur="4500" fill="hold"/>
                                        <p:tgtEl>
                                          <p:spTgt spid="13"/>
                                        </p:tgtEl>
                                        <p:attrNameLst>
                                          <p:attrName>ppt_h</p:attrName>
                                        </p:attrNameLst>
                                      </p:cBhvr>
                                      <p:tavLst>
                                        <p:tav tm="0">
                                          <p:val>
                                            <p:fltVal val="0"/>
                                          </p:val>
                                        </p:tav>
                                        <p:tav tm="100000">
                                          <p:val>
                                            <p:strVal val="#ppt_h"/>
                                          </p:val>
                                        </p:tav>
                                      </p:tavLst>
                                    </p:anim>
                                    <p:anim calcmode="lin" valueType="num">
                                      <p:cBhvr>
                                        <p:cTn id="39" dur="4500" fill="hold"/>
                                        <p:tgtEl>
                                          <p:spTgt spid="13"/>
                                        </p:tgtEl>
                                        <p:attrNameLst>
                                          <p:attrName>style.rotation</p:attrName>
                                        </p:attrNameLst>
                                      </p:cBhvr>
                                      <p:tavLst>
                                        <p:tav tm="0">
                                          <p:val>
                                            <p:fltVal val="90"/>
                                          </p:val>
                                        </p:tav>
                                        <p:tav tm="100000">
                                          <p:val>
                                            <p:fltVal val="0"/>
                                          </p:val>
                                        </p:tav>
                                      </p:tavLst>
                                    </p:anim>
                                    <p:animEffect transition="in" filter="fade">
                                      <p:cBhvr>
                                        <p:cTn id="40" dur="4500"/>
                                        <p:tgtEl>
                                          <p:spTgt spid="13"/>
                                        </p:tgtEl>
                                      </p:cBhvr>
                                    </p:animEffect>
                                  </p:childTnLst>
                                </p:cTn>
                              </p:par>
                              <p:par>
                                <p:cTn id="41" presetID="31" presetClass="entr" presetSubtype="0" fill="hold" grpId="0" nodeType="withEffect">
                                  <p:stCondLst>
                                    <p:cond delay="20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4500" fill="hold"/>
                                        <p:tgtEl>
                                          <p:spTgt spid="12"/>
                                        </p:tgtEl>
                                        <p:attrNameLst>
                                          <p:attrName>ppt_w</p:attrName>
                                        </p:attrNameLst>
                                      </p:cBhvr>
                                      <p:tavLst>
                                        <p:tav tm="0">
                                          <p:val>
                                            <p:fltVal val="0"/>
                                          </p:val>
                                        </p:tav>
                                        <p:tav tm="100000">
                                          <p:val>
                                            <p:strVal val="#ppt_w"/>
                                          </p:val>
                                        </p:tav>
                                      </p:tavLst>
                                    </p:anim>
                                    <p:anim calcmode="lin" valueType="num">
                                      <p:cBhvr>
                                        <p:cTn id="44" dur="4500" fill="hold"/>
                                        <p:tgtEl>
                                          <p:spTgt spid="12"/>
                                        </p:tgtEl>
                                        <p:attrNameLst>
                                          <p:attrName>ppt_h</p:attrName>
                                        </p:attrNameLst>
                                      </p:cBhvr>
                                      <p:tavLst>
                                        <p:tav tm="0">
                                          <p:val>
                                            <p:fltVal val="0"/>
                                          </p:val>
                                        </p:tav>
                                        <p:tav tm="100000">
                                          <p:val>
                                            <p:strVal val="#ppt_h"/>
                                          </p:val>
                                        </p:tav>
                                      </p:tavLst>
                                    </p:anim>
                                    <p:anim calcmode="lin" valueType="num">
                                      <p:cBhvr>
                                        <p:cTn id="45" dur="4500" fill="hold"/>
                                        <p:tgtEl>
                                          <p:spTgt spid="12"/>
                                        </p:tgtEl>
                                        <p:attrNameLst>
                                          <p:attrName>style.rotation</p:attrName>
                                        </p:attrNameLst>
                                      </p:cBhvr>
                                      <p:tavLst>
                                        <p:tav tm="0">
                                          <p:val>
                                            <p:fltVal val="90"/>
                                          </p:val>
                                        </p:tav>
                                        <p:tav tm="100000">
                                          <p:val>
                                            <p:fltVal val="0"/>
                                          </p:val>
                                        </p:tav>
                                      </p:tavLst>
                                    </p:anim>
                                    <p:animEffect transition="in" filter="fade">
                                      <p:cBhvr>
                                        <p:cTn id="46" dur="4500"/>
                                        <p:tgtEl>
                                          <p:spTgt spid="12"/>
                                        </p:tgtEl>
                                      </p:cBhvr>
                                    </p:animEffect>
                                  </p:childTnLst>
                                </p:cTn>
                              </p:par>
                              <p:par>
                                <p:cTn id="47" presetID="31" presetClass="entr" presetSubtype="0" fill="hold" grpId="0" nodeType="withEffect">
                                  <p:stCondLst>
                                    <p:cond delay="2000"/>
                                  </p:stCondLst>
                                  <p:childTnLst>
                                    <p:set>
                                      <p:cBhvr>
                                        <p:cTn id="48" dur="1" fill="hold">
                                          <p:stCondLst>
                                            <p:cond delay="0"/>
                                          </p:stCondLst>
                                        </p:cTn>
                                        <p:tgtEl>
                                          <p:spTgt spid="14"/>
                                        </p:tgtEl>
                                        <p:attrNameLst>
                                          <p:attrName>style.visibility</p:attrName>
                                        </p:attrNameLst>
                                      </p:cBhvr>
                                      <p:to>
                                        <p:strVal val="visible"/>
                                      </p:to>
                                    </p:set>
                                    <p:anim calcmode="lin" valueType="num">
                                      <p:cBhvr>
                                        <p:cTn id="49" dur="4500" fill="hold"/>
                                        <p:tgtEl>
                                          <p:spTgt spid="14"/>
                                        </p:tgtEl>
                                        <p:attrNameLst>
                                          <p:attrName>ppt_w</p:attrName>
                                        </p:attrNameLst>
                                      </p:cBhvr>
                                      <p:tavLst>
                                        <p:tav tm="0">
                                          <p:val>
                                            <p:fltVal val="0"/>
                                          </p:val>
                                        </p:tav>
                                        <p:tav tm="100000">
                                          <p:val>
                                            <p:strVal val="#ppt_w"/>
                                          </p:val>
                                        </p:tav>
                                      </p:tavLst>
                                    </p:anim>
                                    <p:anim calcmode="lin" valueType="num">
                                      <p:cBhvr>
                                        <p:cTn id="50" dur="4500" fill="hold"/>
                                        <p:tgtEl>
                                          <p:spTgt spid="14"/>
                                        </p:tgtEl>
                                        <p:attrNameLst>
                                          <p:attrName>ppt_h</p:attrName>
                                        </p:attrNameLst>
                                      </p:cBhvr>
                                      <p:tavLst>
                                        <p:tav tm="0">
                                          <p:val>
                                            <p:fltVal val="0"/>
                                          </p:val>
                                        </p:tav>
                                        <p:tav tm="100000">
                                          <p:val>
                                            <p:strVal val="#ppt_h"/>
                                          </p:val>
                                        </p:tav>
                                      </p:tavLst>
                                    </p:anim>
                                    <p:anim calcmode="lin" valueType="num">
                                      <p:cBhvr>
                                        <p:cTn id="51" dur="4500" fill="hold"/>
                                        <p:tgtEl>
                                          <p:spTgt spid="14"/>
                                        </p:tgtEl>
                                        <p:attrNameLst>
                                          <p:attrName>style.rotation</p:attrName>
                                        </p:attrNameLst>
                                      </p:cBhvr>
                                      <p:tavLst>
                                        <p:tav tm="0">
                                          <p:val>
                                            <p:fltVal val="90"/>
                                          </p:val>
                                        </p:tav>
                                        <p:tav tm="100000">
                                          <p:val>
                                            <p:fltVal val="0"/>
                                          </p:val>
                                        </p:tav>
                                      </p:tavLst>
                                    </p:anim>
                                    <p:animEffect transition="in" filter="fade">
                                      <p:cBhvr>
                                        <p:cTn id="52" dur="4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67" y="275297"/>
            <a:ext cx="7510601" cy="538603"/>
          </a:xfrm>
        </p:spPr>
        <p:txBody>
          <a:bodyPr/>
          <a:lstStyle/>
          <a:p>
            <a:r>
              <a:rPr lang="en-GB" dirty="0" err="1" smtClean="0"/>
              <a:t>Sử</a:t>
            </a:r>
            <a:r>
              <a:rPr lang="en-GB" dirty="0" smtClean="0"/>
              <a:t> </a:t>
            </a:r>
            <a:r>
              <a:rPr lang="en-GB" dirty="0" err="1" smtClean="0"/>
              <a:t>dụng</a:t>
            </a:r>
            <a:r>
              <a:rPr lang="en-GB" dirty="0" smtClean="0"/>
              <a:t> </a:t>
            </a:r>
            <a:r>
              <a:rPr lang="en-GB" dirty="0" err="1" smtClean="0"/>
              <a:t>hiệu</a:t>
            </a:r>
            <a:r>
              <a:rPr lang="en-GB" dirty="0" smtClean="0"/>
              <a:t> </a:t>
            </a:r>
            <a:r>
              <a:rPr lang="en-GB" dirty="0" err="1" smtClean="0"/>
              <a:t>quả</a:t>
            </a:r>
            <a:r>
              <a:rPr lang="en-GB" dirty="0" smtClean="0"/>
              <a:t> </a:t>
            </a:r>
            <a:r>
              <a:rPr lang="en-GB" dirty="0" err="1" smtClean="0"/>
              <a:t>nguồn</a:t>
            </a:r>
            <a:r>
              <a:rPr lang="en-GB" dirty="0" smtClean="0"/>
              <a:t> </a:t>
            </a:r>
            <a:r>
              <a:rPr lang="en-GB" dirty="0" err="1" smtClean="0"/>
              <a:t>tài</a:t>
            </a:r>
            <a:r>
              <a:rPr lang="en-GB" dirty="0" smtClean="0"/>
              <a:t> </a:t>
            </a:r>
            <a:r>
              <a:rPr lang="en-GB" dirty="0" err="1" smtClean="0"/>
              <a:t>nguyên</a:t>
            </a:r>
            <a:r>
              <a:rPr lang="en-GB" dirty="0" smtClean="0"/>
              <a:t>= </a:t>
            </a:r>
            <a:r>
              <a:rPr lang="en-GB" dirty="0"/>
              <a:t/>
            </a:r>
            <a:br>
              <a:rPr lang="en-GB" dirty="0"/>
            </a:br>
            <a:r>
              <a:rPr lang="en-GB" dirty="0" err="1" smtClean="0"/>
              <a:t>Quản</a:t>
            </a:r>
            <a:r>
              <a:rPr lang="en-GB" dirty="0" smtClean="0"/>
              <a:t> </a:t>
            </a:r>
            <a:r>
              <a:rPr lang="en-GB" dirty="0" err="1" smtClean="0"/>
              <a:t>trị</a:t>
            </a:r>
            <a:r>
              <a:rPr lang="en-GB" dirty="0" smtClean="0"/>
              <a:t> </a:t>
            </a:r>
            <a:r>
              <a:rPr lang="en-GB" dirty="0" err="1" smtClean="0"/>
              <a:t>rủi</a:t>
            </a:r>
            <a:r>
              <a:rPr lang="en-GB" dirty="0" smtClean="0"/>
              <a:t> </a:t>
            </a:r>
            <a:r>
              <a:rPr lang="en-GB" dirty="0" err="1" smtClean="0"/>
              <a:t>ro</a:t>
            </a:r>
            <a:r>
              <a:rPr lang="en-GB" dirty="0" smtClean="0"/>
              <a:t>…</a:t>
            </a:r>
            <a:endParaRPr lang="en-GB" dirty="0"/>
          </a:p>
        </p:txBody>
      </p:sp>
      <p:sp>
        <p:nvSpPr>
          <p:cNvPr id="3" name="Content Placeholder 2"/>
          <p:cNvSpPr>
            <a:spLocks noGrp="1"/>
          </p:cNvSpPr>
          <p:nvPr>
            <p:ph idx="1"/>
          </p:nvPr>
        </p:nvSpPr>
        <p:spPr>
          <a:xfrm>
            <a:off x="1443476" y="1876449"/>
            <a:ext cx="6943607" cy="4476307"/>
          </a:xfrm>
        </p:spPr>
        <p:txBody>
          <a:bodyPr/>
          <a:lstStyle/>
          <a:p>
            <a:pPr marL="285750" indent="-285750">
              <a:buClr>
                <a:srgbClr val="00B0F0"/>
              </a:buClr>
              <a:buFont typeface="Arial" panose="020B0604020202020204" pitchFamily="34" charset="0"/>
              <a:buChar char="•"/>
            </a:pPr>
            <a:r>
              <a:rPr lang="en-GB" b="1" dirty="0" err="1" smtClean="0"/>
              <a:t>Rủi</a:t>
            </a:r>
            <a:r>
              <a:rPr lang="en-GB" b="1" dirty="0" smtClean="0"/>
              <a:t> </a:t>
            </a:r>
            <a:r>
              <a:rPr lang="en-GB" b="1" dirty="0" err="1" smtClean="0"/>
              <a:t>ro</a:t>
            </a:r>
            <a:r>
              <a:rPr lang="en-GB" b="1" dirty="0" smtClean="0"/>
              <a:t> </a:t>
            </a:r>
            <a:r>
              <a:rPr lang="en-GB" b="1" dirty="0" err="1" smtClean="0"/>
              <a:t>hoạt</a:t>
            </a:r>
            <a:r>
              <a:rPr lang="en-GB" b="1" dirty="0" smtClean="0"/>
              <a:t> </a:t>
            </a:r>
            <a:r>
              <a:rPr lang="en-GB" b="1" dirty="0" err="1" smtClean="0"/>
              <a:t>động</a:t>
            </a:r>
            <a:r>
              <a:rPr lang="en-GB" b="1" dirty="0" smtClean="0"/>
              <a:t> </a:t>
            </a:r>
            <a:r>
              <a:rPr lang="en-GB" dirty="0" smtClean="0"/>
              <a:t>– </a:t>
            </a:r>
            <a:r>
              <a:rPr lang="en-GB" dirty="0" err="1" smtClean="0"/>
              <a:t>liên</a:t>
            </a:r>
            <a:r>
              <a:rPr lang="en-GB" dirty="0" smtClean="0"/>
              <a:t> </a:t>
            </a:r>
            <a:r>
              <a:rPr lang="en-GB" dirty="0" err="1" smtClean="0"/>
              <a:t>quan</a:t>
            </a:r>
            <a:r>
              <a:rPr lang="en-GB" dirty="0" smtClean="0"/>
              <a:t> </a:t>
            </a:r>
            <a:r>
              <a:rPr lang="en-GB" dirty="0" err="1" smtClean="0"/>
              <a:t>đến</a:t>
            </a:r>
            <a:r>
              <a:rPr lang="en-GB" dirty="0" smtClean="0"/>
              <a:t> </a:t>
            </a:r>
            <a:r>
              <a:rPr lang="en-GB" dirty="0" err="1" smtClean="0"/>
              <a:t>việc</a:t>
            </a:r>
            <a:r>
              <a:rPr lang="en-GB" dirty="0" smtClean="0"/>
              <a:t> </a:t>
            </a:r>
            <a:r>
              <a:rPr lang="en-GB" dirty="0" err="1" smtClean="0"/>
              <a:t>sử</a:t>
            </a:r>
            <a:r>
              <a:rPr lang="en-GB" dirty="0" smtClean="0"/>
              <a:t> </a:t>
            </a:r>
            <a:r>
              <a:rPr lang="en-GB" dirty="0" err="1" smtClean="0"/>
              <a:t>dụng</a:t>
            </a:r>
            <a:r>
              <a:rPr lang="en-GB" dirty="0" smtClean="0"/>
              <a:t> </a:t>
            </a:r>
            <a:r>
              <a:rPr lang="en-GB" dirty="0" err="1" smtClean="0"/>
              <a:t>tài</a:t>
            </a:r>
            <a:r>
              <a:rPr lang="en-GB" dirty="0" smtClean="0"/>
              <a:t> </a:t>
            </a:r>
            <a:r>
              <a:rPr lang="en-GB" dirty="0" err="1" smtClean="0"/>
              <a:t>nguyên</a:t>
            </a:r>
            <a:r>
              <a:rPr lang="en-GB" dirty="0" smtClean="0"/>
              <a:t> </a:t>
            </a:r>
            <a:r>
              <a:rPr lang="en-GB" dirty="0" err="1" smtClean="0"/>
              <a:t>và</a:t>
            </a:r>
            <a:r>
              <a:rPr lang="en-GB" dirty="0" smtClean="0"/>
              <a:t> chi </a:t>
            </a:r>
            <a:r>
              <a:rPr lang="en-GB" dirty="0" err="1" smtClean="0"/>
              <a:t>phí</a:t>
            </a:r>
            <a:r>
              <a:rPr lang="en-GB" dirty="0" smtClean="0"/>
              <a:t> </a:t>
            </a:r>
            <a:r>
              <a:rPr lang="en-GB" dirty="0" err="1" smtClean="0"/>
              <a:t>không</a:t>
            </a:r>
            <a:r>
              <a:rPr lang="en-GB" dirty="0" smtClean="0"/>
              <a:t> </a:t>
            </a:r>
            <a:r>
              <a:rPr lang="en-GB" dirty="0" err="1" smtClean="0"/>
              <a:t>hiệu</a:t>
            </a:r>
            <a:r>
              <a:rPr lang="en-GB" dirty="0" smtClean="0"/>
              <a:t> </a:t>
            </a:r>
            <a:r>
              <a:rPr lang="en-GB" dirty="0" err="1" smtClean="0"/>
              <a:t>quả</a:t>
            </a:r>
            <a:r>
              <a:rPr lang="en-GB" dirty="0" smtClean="0"/>
              <a:t>,</a:t>
            </a:r>
            <a:endParaRPr lang="en-GB" dirty="0"/>
          </a:p>
          <a:p>
            <a:pPr marL="285750" indent="-285750">
              <a:buClr>
                <a:srgbClr val="00B0F0"/>
              </a:buClr>
              <a:buFont typeface="Arial" panose="020B0604020202020204" pitchFamily="34" charset="0"/>
              <a:buChar char="•"/>
            </a:pPr>
            <a:r>
              <a:rPr lang="en-GB" b="1" dirty="0" err="1" smtClean="0"/>
              <a:t>Rủi</a:t>
            </a:r>
            <a:r>
              <a:rPr lang="en-GB" b="1" dirty="0" smtClean="0"/>
              <a:t> </a:t>
            </a:r>
            <a:r>
              <a:rPr lang="en-GB" b="1" dirty="0" err="1" smtClean="0"/>
              <a:t>ro</a:t>
            </a:r>
            <a:r>
              <a:rPr lang="en-GB" b="1" dirty="0" smtClean="0"/>
              <a:t> </a:t>
            </a:r>
            <a:r>
              <a:rPr lang="en-GB" b="1" dirty="0" err="1" smtClean="0"/>
              <a:t>tuân</a:t>
            </a:r>
            <a:r>
              <a:rPr lang="en-GB" b="1" dirty="0" smtClean="0"/>
              <a:t> </a:t>
            </a:r>
            <a:r>
              <a:rPr lang="en-GB" b="1" dirty="0" err="1" smtClean="0"/>
              <a:t>thủ</a:t>
            </a:r>
            <a:r>
              <a:rPr lang="en-GB" b="1" dirty="0" smtClean="0"/>
              <a:t> </a:t>
            </a:r>
            <a:r>
              <a:rPr lang="en-GB" dirty="0" smtClean="0"/>
              <a:t>- </a:t>
            </a:r>
            <a:r>
              <a:rPr lang="en-GB" dirty="0" err="1" smtClean="0"/>
              <a:t>liên</a:t>
            </a:r>
            <a:r>
              <a:rPr lang="en-GB" dirty="0" smtClean="0"/>
              <a:t> </a:t>
            </a:r>
            <a:r>
              <a:rPr lang="en-GB" dirty="0" err="1" smtClean="0"/>
              <a:t>quan</a:t>
            </a:r>
            <a:r>
              <a:rPr lang="en-GB" dirty="0" smtClean="0"/>
              <a:t> </a:t>
            </a:r>
            <a:r>
              <a:rPr lang="en-GB" dirty="0" err="1" smtClean="0"/>
              <a:t>đến</a:t>
            </a:r>
            <a:r>
              <a:rPr lang="en-GB" dirty="0" smtClean="0"/>
              <a:t> </a:t>
            </a:r>
            <a:r>
              <a:rPr lang="en-GB" dirty="0" err="1" smtClean="0"/>
              <a:t>các</a:t>
            </a:r>
            <a:r>
              <a:rPr lang="en-GB" dirty="0" smtClean="0"/>
              <a:t> </a:t>
            </a:r>
            <a:r>
              <a:rPr lang="en-GB" dirty="0" err="1" smtClean="0"/>
              <a:t>chỉ</a:t>
            </a:r>
            <a:r>
              <a:rPr lang="en-GB" dirty="0" smtClean="0"/>
              <a:t> </a:t>
            </a:r>
            <a:r>
              <a:rPr lang="en-GB" dirty="0" err="1" smtClean="0"/>
              <a:t>tiêu</a:t>
            </a:r>
            <a:r>
              <a:rPr lang="en-GB" dirty="0" smtClean="0"/>
              <a:t> </a:t>
            </a:r>
            <a:r>
              <a:rPr lang="en-GB" dirty="0" err="1" smtClean="0"/>
              <a:t>chặt</a:t>
            </a:r>
            <a:r>
              <a:rPr lang="en-GB" dirty="0" smtClean="0"/>
              <a:t> </a:t>
            </a:r>
            <a:r>
              <a:rPr lang="en-GB" dirty="0" err="1" smtClean="0"/>
              <a:t>chẽ</a:t>
            </a:r>
            <a:r>
              <a:rPr lang="en-GB" dirty="0" smtClean="0"/>
              <a:t> </a:t>
            </a:r>
            <a:r>
              <a:rPr lang="en-GB" dirty="0" err="1" smtClean="0"/>
              <a:t>hơn</a:t>
            </a:r>
            <a:r>
              <a:rPr lang="en-GB" dirty="0" smtClean="0"/>
              <a:t>,</a:t>
            </a:r>
            <a:endParaRPr lang="en-GB" dirty="0"/>
          </a:p>
          <a:p>
            <a:pPr marL="285750" indent="-285750">
              <a:buClr>
                <a:srgbClr val="00B0F0"/>
              </a:buClr>
              <a:buFont typeface="Arial" panose="020B0604020202020204" pitchFamily="34" charset="0"/>
              <a:buChar char="•"/>
            </a:pPr>
            <a:r>
              <a:rPr lang="en-GB" b="1" dirty="0" err="1" smtClean="0"/>
              <a:t>Rủi</a:t>
            </a:r>
            <a:r>
              <a:rPr lang="en-GB" b="1" dirty="0" smtClean="0"/>
              <a:t> </a:t>
            </a:r>
            <a:r>
              <a:rPr lang="en-GB" b="1" dirty="0" err="1" smtClean="0"/>
              <a:t>ro</a:t>
            </a:r>
            <a:r>
              <a:rPr lang="en-GB" b="1" dirty="0" smtClean="0"/>
              <a:t> </a:t>
            </a:r>
            <a:r>
              <a:rPr lang="en-GB" b="1" dirty="0" err="1" smtClean="0"/>
              <a:t>về</a:t>
            </a:r>
            <a:r>
              <a:rPr lang="en-GB" b="1" dirty="0" smtClean="0"/>
              <a:t> </a:t>
            </a:r>
            <a:r>
              <a:rPr lang="en-GB" b="1" dirty="0" err="1" smtClean="0"/>
              <a:t>uy</a:t>
            </a:r>
            <a:r>
              <a:rPr lang="en-GB" b="1" dirty="0" smtClean="0"/>
              <a:t> </a:t>
            </a:r>
            <a:r>
              <a:rPr lang="en-GB" b="1" dirty="0" err="1" smtClean="0"/>
              <a:t>tín</a:t>
            </a:r>
            <a:r>
              <a:rPr lang="en-GB" b="1" dirty="0" smtClean="0"/>
              <a:t> </a:t>
            </a:r>
            <a:r>
              <a:rPr lang="en-GB" dirty="0" smtClean="0"/>
              <a:t>– </a:t>
            </a:r>
            <a:r>
              <a:rPr lang="en-GB" dirty="0" err="1" smtClean="0"/>
              <a:t>liên</a:t>
            </a:r>
            <a:r>
              <a:rPr lang="en-GB" dirty="0" smtClean="0"/>
              <a:t> </a:t>
            </a:r>
            <a:r>
              <a:rPr lang="en-GB" dirty="0" err="1" smtClean="0"/>
              <a:t>quan</a:t>
            </a:r>
            <a:r>
              <a:rPr lang="en-GB" dirty="0" smtClean="0"/>
              <a:t> </a:t>
            </a:r>
            <a:r>
              <a:rPr lang="en-GB" dirty="0" err="1" smtClean="0"/>
              <a:t>đến</a:t>
            </a:r>
            <a:r>
              <a:rPr lang="en-GB" dirty="0" smtClean="0"/>
              <a:t> </a:t>
            </a:r>
            <a:r>
              <a:rPr lang="en-GB" dirty="0" err="1" smtClean="0"/>
              <a:t>khách</a:t>
            </a:r>
            <a:r>
              <a:rPr lang="en-GB" dirty="0" smtClean="0"/>
              <a:t> </a:t>
            </a:r>
            <a:r>
              <a:rPr lang="en-GB" dirty="0" err="1" smtClean="0"/>
              <a:t>hàng</a:t>
            </a:r>
            <a:r>
              <a:rPr lang="en-GB" dirty="0" smtClean="0"/>
              <a:t> </a:t>
            </a:r>
            <a:r>
              <a:rPr lang="en-GB" dirty="0" err="1" smtClean="0"/>
              <a:t>quốc</a:t>
            </a:r>
            <a:r>
              <a:rPr lang="en-GB" dirty="0" smtClean="0"/>
              <a:t> </a:t>
            </a:r>
            <a:r>
              <a:rPr lang="en-GB" dirty="0" err="1" smtClean="0"/>
              <a:t>tế</a:t>
            </a:r>
            <a:r>
              <a:rPr lang="en-GB" dirty="0" smtClean="0"/>
              <a:t>,</a:t>
            </a:r>
            <a:endParaRPr lang="en-GB" dirty="0"/>
          </a:p>
        </p:txBody>
      </p:sp>
      <p:sp>
        <p:nvSpPr>
          <p:cNvPr id="5" name="Isosceles Triangle 4"/>
          <p:cNvSpPr/>
          <p:nvPr/>
        </p:nvSpPr>
        <p:spPr>
          <a:xfrm>
            <a:off x="2228785" y="4114604"/>
            <a:ext cx="1800200" cy="1584176"/>
          </a:xfrm>
          <a:prstGeom prst="triangle">
            <a:avLst/>
          </a:prstGeom>
          <a:solidFill>
            <a:srgbClr val="08ECE6"/>
          </a:solidFill>
          <a:ln>
            <a:solidFill>
              <a:srgbClr val="05FEF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6" name="Isosceles Triangle 5"/>
          <p:cNvSpPr/>
          <p:nvPr/>
        </p:nvSpPr>
        <p:spPr>
          <a:xfrm>
            <a:off x="4452959" y="4097038"/>
            <a:ext cx="1800200" cy="1584176"/>
          </a:xfrm>
          <a:prstGeom prst="triangle">
            <a:avLst/>
          </a:prstGeom>
          <a:solidFill>
            <a:srgbClr val="08ECE6"/>
          </a:solidFill>
          <a:ln>
            <a:solidFill>
              <a:srgbClr val="05FEF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7" name="Isosceles Triangle 6"/>
          <p:cNvSpPr/>
          <p:nvPr/>
        </p:nvSpPr>
        <p:spPr>
          <a:xfrm>
            <a:off x="6627510" y="4147916"/>
            <a:ext cx="1800200" cy="1584176"/>
          </a:xfrm>
          <a:prstGeom prst="triangle">
            <a:avLst/>
          </a:prstGeom>
          <a:solidFill>
            <a:srgbClr val="08ECE6"/>
          </a:solidFill>
          <a:ln>
            <a:solidFill>
              <a:srgbClr val="05FEF9"/>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8" name="Isosceles Triangle 7"/>
          <p:cNvSpPr/>
          <p:nvPr/>
        </p:nvSpPr>
        <p:spPr>
          <a:xfrm rot="10800000">
            <a:off x="3351425" y="4105821"/>
            <a:ext cx="1800200" cy="1584176"/>
          </a:xfrm>
          <a:prstGeom prst="triangle">
            <a:avLst/>
          </a:prstGeom>
          <a:solidFill>
            <a:srgbClr val="0AA9A0"/>
          </a:solidFill>
          <a:ln>
            <a:solidFill>
              <a:srgbClr val="0AA9A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solidFill>
                <a:schemeClr val="bg2"/>
              </a:solidFill>
            </a:endParaRPr>
          </a:p>
        </p:txBody>
      </p:sp>
      <p:sp>
        <p:nvSpPr>
          <p:cNvPr id="9" name="Isosceles Triangle 8"/>
          <p:cNvSpPr/>
          <p:nvPr/>
        </p:nvSpPr>
        <p:spPr>
          <a:xfrm rot="10800000">
            <a:off x="1141508" y="4114604"/>
            <a:ext cx="1800200" cy="1584176"/>
          </a:xfrm>
          <a:prstGeom prst="triangle">
            <a:avLst/>
          </a:prstGeom>
          <a:solidFill>
            <a:srgbClr val="0AA9A0"/>
          </a:solidFill>
          <a:ln>
            <a:solidFill>
              <a:srgbClr val="0AA9A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solidFill>
                <a:schemeClr val="bg2"/>
              </a:solidFill>
            </a:endParaRPr>
          </a:p>
        </p:txBody>
      </p:sp>
      <p:sp>
        <p:nvSpPr>
          <p:cNvPr id="10" name="Isosceles Triangle 9"/>
          <p:cNvSpPr/>
          <p:nvPr/>
        </p:nvSpPr>
        <p:spPr>
          <a:xfrm rot="10800000">
            <a:off x="5561342" y="4114603"/>
            <a:ext cx="1800200" cy="1584176"/>
          </a:xfrm>
          <a:prstGeom prst="triangle">
            <a:avLst/>
          </a:prstGeom>
          <a:solidFill>
            <a:srgbClr val="0AA9A0"/>
          </a:solidFill>
          <a:ln>
            <a:solidFill>
              <a:srgbClr val="0AA9A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solidFill>
                <a:schemeClr val="bg2"/>
              </a:solidFill>
            </a:endParaRPr>
          </a:p>
        </p:txBody>
      </p:sp>
      <p:sp>
        <p:nvSpPr>
          <p:cNvPr id="11" name="TextBox 10"/>
          <p:cNvSpPr txBox="1"/>
          <p:nvPr/>
        </p:nvSpPr>
        <p:spPr>
          <a:xfrm>
            <a:off x="1488175" y="4215225"/>
            <a:ext cx="1082348" cy="369332"/>
          </a:xfrm>
          <a:prstGeom prst="rect">
            <a:avLst/>
          </a:prstGeom>
          <a:noFill/>
        </p:spPr>
        <p:txBody>
          <a:bodyPr wrap="none" rtlCol="0">
            <a:spAutoFit/>
          </a:bodyPr>
          <a:lstStyle/>
          <a:p>
            <a:r>
              <a:rPr lang="en-GB" b="1" dirty="0" err="1" smtClean="0">
                <a:solidFill>
                  <a:schemeClr val="bg2"/>
                </a:solidFill>
              </a:rPr>
              <a:t>Vật</a:t>
            </a:r>
            <a:r>
              <a:rPr lang="en-GB" b="1" dirty="0" smtClean="0">
                <a:solidFill>
                  <a:schemeClr val="bg2"/>
                </a:solidFill>
              </a:rPr>
              <a:t> </a:t>
            </a:r>
            <a:r>
              <a:rPr lang="en-GB" b="1" dirty="0" err="1" smtClean="0">
                <a:solidFill>
                  <a:schemeClr val="bg2"/>
                </a:solidFill>
              </a:rPr>
              <a:t>chất</a:t>
            </a:r>
            <a:endParaRPr lang="en-GB" b="1" dirty="0">
              <a:solidFill>
                <a:schemeClr val="bg2"/>
              </a:solidFill>
            </a:endParaRPr>
          </a:p>
        </p:txBody>
      </p:sp>
      <p:sp>
        <p:nvSpPr>
          <p:cNvPr id="12" name="TextBox 11"/>
          <p:cNvSpPr txBox="1"/>
          <p:nvPr/>
        </p:nvSpPr>
        <p:spPr>
          <a:xfrm>
            <a:off x="2517122" y="5242638"/>
            <a:ext cx="1223525" cy="369332"/>
          </a:xfrm>
          <a:prstGeom prst="rect">
            <a:avLst/>
          </a:prstGeom>
          <a:noFill/>
        </p:spPr>
        <p:txBody>
          <a:bodyPr wrap="none" rtlCol="0">
            <a:spAutoFit/>
          </a:bodyPr>
          <a:lstStyle/>
          <a:p>
            <a:r>
              <a:rPr lang="en-GB" b="1" dirty="0" err="1" smtClean="0">
                <a:solidFill>
                  <a:schemeClr val="bg1">
                    <a:lumMod val="75000"/>
                  </a:schemeClr>
                </a:solidFill>
              </a:rPr>
              <a:t>Xếp</a:t>
            </a:r>
            <a:r>
              <a:rPr lang="en-GB" b="1" dirty="0" smtClean="0">
                <a:solidFill>
                  <a:schemeClr val="bg1">
                    <a:lumMod val="75000"/>
                  </a:schemeClr>
                </a:solidFill>
              </a:rPr>
              <a:t> </a:t>
            </a:r>
            <a:r>
              <a:rPr lang="en-GB" b="1" dirty="0" err="1" smtClean="0">
                <a:solidFill>
                  <a:schemeClr val="bg1">
                    <a:lumMod val="75000"/>
                  </a:schemeClr>
                </a:solidFill>
              </a:rPr>
              <a:t>hạng</a:t>
            </a:r>
            <a:endParaRPr lang="en-GB" b="1" dirty="0">
              <a:solidFill>
                <a:schemeClr val="bg1">
                  <a:lumMod val="75000"/>
                </a:schemeClr>
              </a:solidFill>
            </a:endParaRPr>
          </a:p>
        </p:txBody>
      </p:sp>
      <p:sp>
        <p:nvSpPr>
          <p:cNvPr id="13" name="TextBox 12"/>
          <p:cNvSpPr txBox="1"/>
          <p:nvPr/>
        </p:nvSpPr>
        <p:spPr>
          <a:xfrm>
            <a:off x="3751775" y="4215225"/>
            <a:ext cx="966769" cy="369332"/>
          </a:xfrm>
          <a:prstGeom prst="rect">
            <a:avLst/>
          </a:prstGeom>
          <a:noFill/>
        </p:spPr>
        <p:txBody>
          <a:bodyPr wrap="none" rtlCol="0">
            <a:spAutoFit/>
          </a:bodyPr>
          <a:lstStyle/>
          <a:p>
            <a:r>
              <a:rPr lang="en-GB" b="1" dirty="0" smtClean="0">
                <a:solidFill>
                  <a:schemeClr val="bg2"/>
                </a:solidFill>
              </a:rPr>
              <a:t>Chi </a:t>
            </a:r>
            <a:r>
              <a:rPr lang="en-GB" b="1" dirty="0" err="1" smtClean="0">
                <a:solidFill>
                  <a:schemeClr val="bg2"/>
                </a:solidFill>
              </a:rPr>
              <a:t>phí</a:t>
            </a:r>
            <a:endParaRPr lang="en-GB" b="1" dirty="0">
              <a:solidFill>
                <a:schemeClr val="bg2"/>
              </a:solidFill>
            </a:endParaRPr>
          </a:p>
        </p:txBody>
      </p:sp>
      <p:sp>
        <p:nvSpPr>
          <p:cNvPr id="14" name="TextBox 13"/>
          <p:cNvSpPr txBox="1"/>
          <p:nvPr/>
        </p:nvSpPr>
        <p:spPr>
          <a:xfrm>
            <a:off x="4925861" y="5242638"/>
            <a:ext cx="825880" cy="369332"/>
          </a:xfrm>
          <a:prstGeom prst="rect">
            <a:avLst/>
          </a:prstGeom>
          <a:noFill/>
        </p:spPr>
        <p:txBody>
          <a:bodyPr wrap="none" rtlCol="0">
            <a:spAutoFit/>
          </a:bodyPr>
          <a:lstStyle/>
          <a:p>
            <a:r>
              <a:rPr lang="en-GB" b="1" dirty="0" err="1" smtClean="0">
                <a:solidFill>
                  <a:schemeClr val="bg1">
                    <a:lumMod val="75000"/>
                  </a:schemeClr>
                </a:solidFill>
              </a:rPr>
              <a:t>Uy</a:t>
            </a:r>
            <a:r>
              <a:rPr lang="en-GB" b="1" dirty="0" smtClean="0">
                <a:solidFill>
                  <a:schemeClr val="bg1">
                    <a:lumMod val="75000"/>
                  </a:schemeClr>
                </a:solidFill>
              </a:rPr>
              <a:t> </a:t>
            </a:r>
            <a:r>
              <a:rPr lang="en-GB" b="1" dirty="0" err="1" smtClean="0">
                <a:solidFill>
                  <a:schemeClr val="bg1">
                    <a:lumMod val="75000"/>
                  </a:schemeClr>
                </a:solidFill>
              </a:rPr>
              <a:t>tín</a:t>
            </a:r>
            <a:endParaRPr lang="en-GB" b="1" dirty="0">
              <a:solidFill>
                <a:schemeClr val="bg1">
                  <a:lumMod val="75000"/>
                </a:schemeClr>
              </a:solidFill>
            </a:endParaRPr>
          </a:p>
        </p:txBody>
      </p:sp>
      <p:sp>
        <p:nvSpPr>
          <p:cNvPr id="15" name="TextBox 14"/>
          <p:cNvSpPr txBox="1"/>
          <p:nvPr/>
        </p:nvSpPr>
        <p:spPr>
          <a:xfrm>
            <a:off x="5820079" y="4215225"/>
            <a:ext cx="1287770" cy="369332"/>
          </a:xfrm>
          <a:prstGeom prst="rect">
            <a:avLst/>
          </a:prstGeom>
          <a:noFill/>
        </p:spPr>
        <p:txBody>
          <a:bodyPr wrap="none" rtlCol="0">
            <a:spAutoFit/>
          </a:bodyPr>
          <a:lstStyle/>
          <a:p>
            <a:r>
              <a:rPr lang="en-GB" b="1" dirty="0" err="1" smtClean="0">
                <a:ln w="0"/>
                <a:solidFill>
                  <a:schemeClr val="bg2"/>
                </a:solidFill>
                <a:effectLst>
                  <a:outerShdw blurRad="38100" dist="19050" dir="2700000" algn="tl" rotWithShape="0">
                    <a:schemeClr val="dk1">
                      <a:alpha val="40000"/>
                    </a:schemeClr>
                  </a:outerShdw>
                </a:effectLst>
              </a:rPr>
              <a:t>Sản</a:t>
            </a:r>
            <a:r>
              <a:rPr lang="en-GB" b="1" dirty="0" smtClean="0">
                <a:ln w="0"/>
                <a:solidFill>
                  <a:schemeClr val="bg2"/>
                </a:solidFill>
                <a:effectLst>
                  <a:outerShdw blurRad="38100" dist="19050" dir="2700000" algn="tl" rotWithShape="0">
                    <a:schemeClr val="dk1">
                      <a:alpha val="40000"/>
                    </a:schemeClr>
                  </a:outerShdw>
                </a:effectLst>
              </a:rPr>
              <a:t> </a:t>
            </a:r>
            <a:r>
              <a:rPr lang="en-GB" b="1" dirty="0" err="1" smtClean="0">
                <a:ln w="0"/>
                <a:solidFill>
                  <a:schemeClr val="bg2"/>
                </a:solidFill>
                <a:effectLst>
                  <a:outerShdw blurRad="38100" dist="19050" dir="2700000" algn="tl" rotWithShape="0">
                    <a:schemeClr val="dk1">
                      <a:alpha val="40000"/>
                    </a:schemeClr>
                  </a:outerShdw>
                </a:effectLst>
              </a:rPr>
              <a:t>phẩm</a:t>
            </a:r>
            <a:endParaRPr lang="en-GB" b="1" dirty="0">
              <a:ln w="0"/>
              <a:solidFill>
                <a:schemeClr val="bg2"/>
              </a:solidFill>
              <a:effectLst>
                <a:outerShdw blurRad="38100" dist="19050" dir="2700000" algn="tl" rotWithShape="0">
                  <a:schemeClr val="dk1">
                    <a:alpha val="40000"/>
                  </a:schemeClr>
                </a:outerShdw>
              </a:effectLst>
            </a:endParaRPr>
          </a:p>
        </p:txBody>
      </p:sp>
      <p:sp>
        <p:nvSpPr>
          <p:cNvPr id="16" name="TextBox 15"/>
          <p:cNvSpPr txBox="1"/>
          <p:nvPr/>
        </p:nvSpPr>
        <p:spPr>
          <a:xfrm>
            <a:off x="6935140" y="5242638"/>
            <a:ext cx="1184940" cy="369332"/>
          </a:xfrm>
          <a:prstGeom prst="rect">
            <a:avLst/>
          </a:prstGeom>
          <a:noFill/>
        </p:spPr>
        <p:txBody>
          <a:bodyPr wrap="none" rtlCol="0">
            <a:spAutoFit/>
          </a:bodyPr>
          <a:lstStyle/>
          <a:p>
            <a:r>
              <a:rPr lang="en-GB" b="1" dirty="0" err="1" smtClean="0">
                <a:solidFill>
                  <a:schemeClr val="bg1">
                    <a:lumMod val="75000"/>
                  </a:schemeClr>
                </a:solidFill>
              </a:rPr>
              <a:t>Quy</a:t>
            </a:r>
            <a:r>
              <a:rPr lang="en-GB" b="1" dirty="0" smtClean="0">
                <a:solidFill>
                  <a:schemeClr val="bg1">
                    <a:lumMod val="75000"/>
                  </a:schemeClr>
                </a:solidFill>
              </a:rPr>
              <a:t> </a:t>
            </a:r>
            <a:r>
              <a:rPr lang="en-GB" b="1" dirty="0" err="1" smtClean="0">
                <a:solidFill>
                  <a:schemeClr val="bg1">
                    <a:lumMod val="75000"/>
                  </a:schemeClr>
                </a:solidFill>
              </a:rPr>
              <a:t>định</a:t>
            </a:r>
            <a:endParaRPr lang="en-GB" b="1" dirty="0">
              <a:solidFill>
                <a:schemeClr val="bg1">
                  <a:lumMod val="75000"/>
                </a:schemeClr>
              </a:solidFill>
            </a:endParaRPr>
          </a:p>
        </p:txBody>
      </p:sp>
      <p:sp>
        <p:nvSpPr>
          <p:cNvPr id="17" name="TextBox 16"/>
          <p:cNvSpPr txBox="1"/>
          <p:nvPr/>
        </p:nvSpPr>
        <p:spPr>
          <a:xfrm>
            <a:off x="373767" y="3556215"/>
            <a:ext cx="2634054" cy="369332"/>
          </a:xfrm>
          <a:prstGeom prst="rect">
            <a:avLst/>
          </a:prstGeom>
          <a:noFill/>
        </p:spPr>
        <p:txBody>
          <a:bodyPr wrap="none" rtlCol="0">
            <a:spAutoFit/>
          </a:bodyPr>
          <a:lstStyle/>
          <a:p>
            <a:r>
              <a:rPr lang="en-GB" dirty="0" err="1" smtClean="0">
                <a:ln w="0"/>
                <a:solidFill>
                  <a:schemeClr val="accent1"/>
                </a:solidFill>
                <a:effectLst>
                  <a:outerShdw blurRad="38100" dist="25400" dir="5400000" algn="ctr" rotWithShape="0">
                    <a:srgbClr val="6E747A">
                      <a:alpha val="43000"/>
                    </a:srgbClr>
                  </a:outerShdw>
                </a:effectLst>
              </a:rPr>
              <a:t>Rủi</a:t>
            </a:r>
            <a:r>
              <a:rPr lang="en-GB" dirty="0" smtClean="0">
                <a:ln w="0"/>
                <a:solidFill>
                  <a:schemeClr val="accent1"/>
                </a:solidFill>
                <a:effectLst>
                  <a:outerShdw blurRad="38100" dist="25400" dir="5400000" algn="ctr" rotWithShape="0">
                    <a:srgbClr val="6E747A">
                      <a:alpha val="43000"/>
                    </a:srgbClr>
                  </a:outerShdw>
                </a:effectLst>
              </a:rPr>
              <a:t> </a:t>
            </a:r>
            <a:r>
              <a:rPr lang="en-GB" dirty="0" err="1" smtClean="0">
                <a:ln w="0"/>
                <a:solidFill>
                  <a:schemeClr val="accent1"/>
                </a:solidFill>
                <a:effectLst>
                  <a:outerShdw blurRad="38100" dist="25400" dir="5400000" algn="ctr" rotWithShape="0">
                    <a:srgbClr val="6E747A">
                      <a:alpha val="43000"/>
                    </a:srgbClr>
                  </a:outerShdw>
                </a:effectLst>
              </a:rPr>
              <a:t>ro</a:t>
            </a:r>
            <a:r>
              <a:rPr lang="en-GB" dirty="0" smtClean="0">
                <a:ln w="0"/>
                <a:solidFill>
                  <a:schemeClr val="accent1"/>
                </a:solidFill>
                <a:effectLst>
                  <a:outerShdw blurRad="38100" dist="25400" dir="5400000" algn="ctr" rotWithShape="0">
                    <a:srgbClr val="6E747A">
                      <a:alpha val="43000"/>
                    </a:srgbClr>
                  </a:outerShdw>
                </a:effectLst>
              </a:rPr>
              <a:t> </a:t>
            </a:r>
            <a:r>
              <a:rPr lang="en-GB" dirty="0" err="1" smtClean="0">
                <a:ln w="0"/>
                <a:solidFill>
                  <a:schemeClr val="accent1"/>
                </a:solidFill>
                <a:effectLst>
                  <a:outerShdw blurRad="38100" dist="25400" dir="5400000" algn="ctr" rotWithShape="0">
                    <a:srgbClr val="6E747A">
                      <a:alpha val="43000"/>
                    </a:srgbClr>
                  </a:outerShdw>
                </a:effectLst>
              </a:rPr>
              <a:t>trong</a:t>
            </a:r>
            <a:r>
              <a:rPr lang="en-GB" dirty="0" smtClean="0">
                <a:ln w="0"/>
                <a:solidFill>
                  <a:schemeClr val="accent1"/>
                </a:solidFill>
                <a:effectLst>
                  <a:outerShdw blurRad="38100" dist="25400" dir="5400000" algn="ctr" rotWithShape="0">
                    <a:srgbClr val="6E747A">
                      <a:alpha val="43000"/>
                    </a:srgbClr>
                  </a:outerShdw>
                </a:effectLst>
              </a:rPr>
              <a:t> </a:t>
            </a:r>
            <a:r>
              <a:rPr lang="en-GB" dirty="0" err="1" smtClean="0">
                <a:ln w="0"/>
                <a:solidFill>
                  <a:schemeClr val="accent1"/>
                </a:solidFill>
                <a:effectLst>
                  <a:outerShdw blurRad="38100" dist="25400" dir="5400000" algn="ctr" rotWithShape="0">
                    <a:srgbClr val="6E747A">
                      <a:alpha val="43000"/>
                    </a:srgbClr>
                  </a:outerShdw>
                </a:effectLst>
              </a:rPr>
              <a:t>chuỗi</a:t>
            </a:r>
            <a:r>
              <a:rPr lang="en-GB" dirty="0" smtClean="0">
                <a:ln w="0"/>
                <a:solidFill>
                  <a:schemeClr val="accent1"/>
                </a:solidFill>
                <a:effectLst>
                  <a:outerShdw blurRad="38100" dist="25400" dir="5400000" algn="ctr" rotWithShape="0">
                    <a:srgbClr val="6E747A">
                      <a:alpha val="43000"/>
                    </a:srgbClr>
                  </a:outerShdw>
                </a:effectLst>
              </a:rPr>
              <a:t> </a:t>
            </a:r>
            <a:r>
              <a:rPr lang="en-GB" dirty="0" err="1" smtClean="0">
                <a:ln w="0"/>
                <a:solidFill>
                  <a:schemeClr val="accent1"/>
                </a:solidFill>
                <a:effectLst>
                  <a:outerShdw blurRad="38100" dist="25400" dir="5400000" algn="ctr" rotWithShape="0">
                    <a:srgbClr val="6E747A">
                      <a:alpha val="43000"/>
                    </a:srgbClr>
                  </a:outerShdw>
                </a:effectLst>
              </a:rPr>
              <a:t>giá</a:t>
            </a:r>
            <a:r>
              <a:rPr lang="en-GB" dirty="0" smtClean="0">
                <a:ln w="0"/>
                <a:solidFill>
                  <a:schemeClr val="accent1"/>
                </a:solidFill>
                <a:effectLst>
                  <a:outerShdw blurRad="38100" dist="25400" dir="5400000" algn="ctr" rotWithShape="0">
                    <a:srgbClr val="6E747A">
                      <a:alpha val="43000"/>
                    </a:srgbClr>
                  </a:outerShdw>
                </a:effectLst>
              </a:rPr>
              <a:t> </a:t>
            </a:r>
            <a:r>
              <a:rPr lang="en-GB" dirty="0" err="1" smtClean="0">
                <a:ln w="0"/>
                <a:solidFill>
                  <a:schemeClr val="accent1"/>
                </a:solidFill>
                <a:effectLst>
                  <a:outerShdw blurRad="38100" dist="25400" dir="5400000" algn="ctr" rotWithShape="0">
                    <a:srgbClr val="6E747A">
                      <a:alpha val="43000"/>
                    </a:srgbClr>
                  </a:outerShdw>
                </a:effectLst>
              </a:rPr>
              <a:t>trị</a:t>
            </a:r>
            <a:endParaRPr lang="en-GB" dirty="0">
              <a:ln w="0"/>
              <a:solidFill>
                <a:schemeClr val="accent1"/>
              </a:solidFill>
              <a:effectLst>
                <a:outerShdw blurRad="38100" dist="25400" dir="5400000" algn="ctr" rotWithShape="0">
                  <a:srgbClr val="6E747A">
                    <a:alpha val="43000"/>
                  </a:srgbClr>
                </a:outerShdw>
              </a:effectLst>
            </a:endParaRPr>
          </a:p>
        </p:txBody>
      </p:sp>
      <p:sp>
        <p:nvSpPr>
          <p:cNvPr id="18" name="TextBox 17"/>
          <p:cNvSpPr txBox="1"/>
          <p:nvPr/>
        </p:nvSpPr>
        <p:spPr>
          <a:xfrm>
            <a:off x="3635896" y="5853321"/>
            <a:ext cx="4926349" cy="369332"/>
          </a:xfrm>
          <a:prstGeom prst="rect">
            <a:avLst/>
          </a:prstGeom>
          <a:noFill/>
        </p:spPr>
        <p:txBody>
          <a:bodyPr wrap="none" rtlCol="0">
            <a:spAutoFit/>
          </a:bodyPr>
          <a:lstStyle/>
          <a:p>
            <a:r>
              <a:rPr lang="en-GB" dirty="0" err="1" smtClean="0">
                <a:ln w="0"/>
                <a:solidFill>
                  <a:schemeClr val="accent1"/>
                </a:solidFill>
                <a:effectLst>
                  <a:outerShdw blurRad="38100" dist="25400" dir="5400000" algn="ctr" rotWithShape="0">
                    <a:srgbClr val="6E747A">
                      <a:alpha val="43000"/>
                    </a:srgbClr>
                  </a:outerShdw>
                </a:effectLst>
              </a:rPr>
              <a:t>Rủi</a:t>
            </a:r>
            <a:r>
              <a:rPr lang="en-GB" dirty="0" smtClean="0">
                <a:ln w="0"/>
                <a:solidFill>
                  <a:schemeClr val="accent1"/>
                </a:solidFill>
                <a:effectLst>
                  <a:outerShdw blurRad="38100" dist="25400" dir="5400000" algn="ctr" rotWithShape="0">
                    <a:srgbClr val="6E747A">
                      <a:alpha val="43000"/>
                    </a:srgbClr>
                  </a:outerShdw>
                </a:effectLst>
              </a:rPr>
              <a:t> </a:t>
            </a:r>
            <a:r>
              <a:rPr lang="en-GB" dirty="0" err="1" smtClean="0">
                <a:ln w="0"/>
                <a:solidFill>
                  <a:schemeClr val="accent1"/>
                </a:solidFill>
                <a:effectLst>
                  <a:outerShdw blurRad="38100" dist="25400" dir="5400000" algn="ctr" rotWithShape="0">
                    <a:srgbClr val="6E747A">
                      <a:alpha val="43000"/>
                    </a:srgbClr>
                  </a:outerShdw>
                </a:effectLst>
              </a:rPr>
              <a:t>ro</a:t>
            </a:r>
            <a:r>
              <a:rPr lang="en-GB" dirty="0" smtClean="0">
                <a:ln w="0"/>
                <a:solidFill>
                  <a:schemeClr val="accent1"/>
                </a:solidFill>
                <a:effectLst>
                  <a:outerShdw blurRad="38100" dist="25400" dir="5400000" algn="ctr" rotWithShape="0">
                    <a:srgbClr val="6E747A">
                      <a:alpha val="43000"/>
                    </a:srgbClr>
                  </a:outerShdw>
                </a:effectLst>
              </a:rPr>
              <a:t> </a:t>
            </a:r>
            <a:r>
              <a:rPr lang="en-GB" dirty="0" err="1" smtClean="0">
                <a:ln w="0"/>
                <a:solidFill>
                  <a:schemeClr val="accent1"/>
                </a:solidFill>
                <a:effectLst>
                  <a:outerShdw blurRad="38100" dist="25400" dir="5400000" algn="ctr" rotWithShape="0">
                    <a:srgbClr val="6E747A">
                      <a:alpha val="43000"/>
                    </a:srgbClr>
                  </a:outerShdw>
                </a:effectLst>
              </a:rPr>
              <a:t>với</a:t>
            </a:r>
            <a:r>
              <a:rPr lang="en-GB" dirty="0" smtClean="0">
                <a:ln w="0"/>
                <a:solidFill>
                  <a:schemeClr val="accent1"/>
                </a:solidFill>
                <a:effectLst>
                  <a:outerShdw blurRad="38100" dist="25400" dir="5400000" algn="ctr" rotWithShape="0">
                    <a:srgbClr val="6E747A">
                      <a:alpha val="43000"/>
                    </a:srgbClr>
                  </a:outerShdw>
                </a:effectLst>
              </a:rPr>
              <a:t> </a:t>
            </a:r>
            <a:r>
              <a:rPr lang="en-GB" dirty="0" err="1" smtClean="0">
                <a:ln w="0"/>
                <a:solidFill>
                  <a:schemeClr val="accent1"/>
                </a:solidFill>
                <a:effectLst>
                  <a:outerShdw blurRad="38100" dist="25400" dir="5400000" algn="ctr" rotWithShape="0">
                    <a:srgbClr val="6E747A">
                      <a:alpha val="43000"/>
                    </a:srgbClr>
                  </a:outerShdw>
                </a:effectLst>
              </a:rPr>
              <a:t>các</a:t>
            </a:r>
            <a:r>
              <a:rPr lang="en-GB" dirty="0" smtClean="0">
                <a:ln w="0"/>
                <a:solidFill>
                  <a:schemeClr val="accent1"/>
                </a:solidFill>
                <a:effectLst>
                  <a:outerShdw blurRad="38100" dist="25400" dir="5400000" algn="ctr" rotWithShape="0">
                    <a:srgbClr val="6E747A">
                      <a:alpha val="43000"/>
                    </a:srgbClr>
                  </a:outerShdw>
                </a:effectLst>
              </a:rPr>
              <a:t> </a:t>
            </a:r>
            <a:r>
              <a:rPr lang="en-GB" dirty="0" err="1" smtClean="0">
                <a:ln w="0"/>
                <a:solidFill>
                  <a:schemeClr val="accent1"/>
                </a:solidFill>
                <a:effectLst>
                  <a:outerShdw blurRad="38100" dist="25400" dir="5400000" algn="ctr" rotWithShape="0">
                    <a:srgbClr val="6E747A">
                      <a:alpha val="43000"/>
                    </a:srgbClr>
                  </a:outerShdw>
                </a:effectLst>
              </a:rPr>
              <a:t>bên</a:t>
            </a:r>
            <a:r>
              <a:rPr lang="en-GB" dirty="0" smtClean="0">
                <a:ln w="0"/>
                <a:solidFill>
                  <a:schemeClr val="accent1"/>
                </a:solidFill>
                <a:effectLst>
                  <a:outerShdw blurRad="38100" dist="25400" dir="5400000" algn="ctr" rotWithShape="0">
                    <a:srgbClr val="6E747A">
                      <a:alpha val="43000"/>
                    </a:srgbClr>
                  </a:outerShdw>
                </a:effectLst>
              </a:rPr>
              <a:t> </a:t>
            </a:r>
            <a:r>
              <a:rPr lang="en-GB" dirty="0" err="1" smtClean="0">
                <a:ln w="0"/>
                <a:solidFill>
                  <a:schemeClr val="accent1"/>
                </a:solidFill>
                <a:effectLst>
                  <a:outerShdw blurRad="38100" dist="25400" dir="5400000" algn="ctr" rotWithShape="0">
                    <a:srgbClr val="6E747A">
                      <a:alpha val="43000"/>
                    </a:srgbClr>
                  </a:outerShdw>
                </a:effectLst>
              </a:rPr>
              <a:t>liên</a:t>
            </a:r>
            <a:r>
              <a:rPr lang="en-GB" dirty="0" smtClean="0">
                <a:ln w="0"/>
                <a:solidFill>
                  <a:schemeClr val="accent1"/>
                </a:solidFill>
                <a:effectLst>
                  <a:outerShdw blurRad="38100" dist="25400" dir="5400000" algn="ctr" rotWithShape="0">
                    <a:srgbClr val="6E747A">
                      <a:alpha val="43000"/>
                    </a:srgbClr>
                  </a:outerShdw>
                </a:effectLst>
              </a:rPr>
              <a:t> </a:t>
            </a:r>
            <a:r>
              <a:rPr lang="en-GB" dirty="0" err="1" smtClean="0">
                <a:ln w="0"/>
                <a:solidFill>
                  <a:schemeClr val="accent1"/>
                </a:solidFill>
                <a:effectLst>
                  <a:outerShdw blurRad="38100" dist="25400" dir="5400000" algn="ctr" rotWithShape="0">
                    <a:srgbClr val="6E747A">
                      <a:alpha val="43000"/>
                    </a:srgbClr>
                  </a:outerShdw>
                </a:effectLst>
              </a:rPr>
              <a:t>quan</a:t>
            </a:r>
            <a:r>
              <a:rPr lang="en-GB" dirty="0" smtClean="0">
                <a:ln w="0"/>
                <a:solidFill>
                  <a:schemeClr val="accent1"/>
                </a:solidFill>
                <a:effectLst>
                  <a:outerShdw blurRad="38100" dist="25400" dir="5400000" algn="ctr" rotWithShape="0">
                    <a:srgbClr val="6E747A">
                      <a:alpha val="43000"/>
                    </a:srgbClr>
                  </a:outerShdw>
                </a:effectLst>
              </a:rPr>
              <a:t> </a:t>
            </a:r>
            <a:r>
              <a:rPr lang="en-GB" dirty="0" err="1" smtClean="0">
                <a:ln w="0"/>
                <a:solidFill>
                  <a:schemeClr val="accent1"/>
                </a:solidFill>
                <a:effectLst>
                  <a:outerShdw blurRad="38100" dist="25400" dir="5400000" algn="ctr" rotWithShape="0">
                    <a:srgbClr val="6E747A">
                      <a:alpha val="43000"/>
                    </a:srgbClr>
                  </a:outerShdw>
                </a:effectLst>
              </a:rPr>
              <a:t>ngoài</a:t>
            </a:r>
            <a:r>
              <a:rPr lang="en-GB" dirty="0" smtClean="0">
                <a:ln w="0"/>
                <a:solidFill>
                  <a:schemeClr val="accent1"/>
                </a:solidFill>
                <a:effectLst>
                  <a:outerShdw blurRad="38100" dist="25400" dir="5400000" algn="ctr" rotWithShape="0">
                    <a:srgbClr val="6E747A">
                      <a:alpha val="43000"/>
                    </a:srgbClr>
                  </a:outerShdw>
                </a:effectLst>
              </a:rPr>
              <a:t> </a:t>
            </a:r>
            <a:r>
              <a:rPr lang="en-GB" dirty="0" err="1" smtClean="0">
                <a:ln w="0"/>
                <a:solidFill>
                  <a:schemeClr val="accent1"/>
                </a:solidFill>
                <a:effectLst>
                  <a:outerShdw blurRad="38100" dist="25400" dir="5400000" algn="ctr" rotWithShape="0">
                    <a:srgbClr val="6E747A">
                      <a:alpha val="43000"/>
                    </a:srgbClr>
                  </a:outerShdw>
                </a:effectLst>
              </a:rPr>
              <a:t>chuỗi</a:t>
            </a:r>
            <a:r>
              <a:rPr lang="en-GB" dirty="0" smtClean="0">
                <a:ln w="0"/>
                <a:solidFill>
                  <a:schemeClr val="accent1"/>
                </a:solidFill>
                <a:effectLst>
                  <a:outerShdw blurRad="38100" dist="25400" dir="5400000" algn="ctr" rotWithShape="0">
                    <a:srgbClr val="6E747A">
                      <a:alpha val="43000"/>
                    </a:srgbClr>
                  </a:outerShdw>
                </a:effectLst>
              </a:rPr>
              <a:t> </a:t>
            </a:r>
            <a:r>
              <a:rPr lang="en-GB" dirty="0" err="1" smtClean="0">
                <a:ln w="0"/>
                <a:solidFill>
                  <a:schemeClr val="accent1"/>
                </a:solidFill>
                <a:effectLst>
                  <a:outerShdw blurRad="38100" dist="25400" dir="5400000" algn="ctr" rotWithShape="0">
                    <a:srgbClr val="6E747A">
                      <a:alpha val="43000"/>
                    </a:srgbClr>
                  </a:outerShdw>
                </a:effectLst>
              </a:rPr>
              <a:t>giá</a:t>
            </a:r>
            <a:r>
              <a:rPr lang="en-GB" dirty="0" smtClean="0">
                <a:ln w="0"/>
                <a:solidFill>
                  <a:schemeClr val="accent1"/>
                </a:solidFill>
                <a:effectLst>
                  <a:outerShdw blurRad="38100" dist="25400" dir="5400000" algn="ctr" rotWithShape="0">
                    <a:srgbClr val="6E747A">
                      <a:alpha val="43000"/>
                    </a:srgbClr>
                  </a:outerShdw>
                </a:effectLst>
              </a:rPr>
              <a:t> </a:t>
            </a:r>
            <a:r>
              <a:rPr lang="en-GB" dirty="0" err="1" smtClean="0">
                <a:ln w="0"/>
                <a:solidFill>
                  <a:schemeClr val="accent1"/>
                </a:solidFill>
                <a:effectLst>
                  <a:outerShdw blurRad="38100" dist="25400" dir="5400000" algn="ctr" rotWithShape="0">
                    <a:srgbClr val="6E747A">
                      <a:alpha val="43000"/>
                    </a:srgbClr>
                  </a:outerShdw>
                </a:effectLst>
              </a:rPr>
              <a:t>trị</a:t>
            </a:r>
            <a:endParaRPr lang="en-GB" dirty="0">
              <a:ln w="0"/>
              <a:solidFill>
                <a:schemeClr val="accent1"/>
              </a:solidFill>
              <a:effectLst>
                <a:outerShdw blurRad="38100" dist="25400" dir="5400000" algn="ctr" rotWithShape="0">
                  <a:srgbClr val="6E747A">
                    <a:alpha val="43000"/>
                  </a:srgbClr>
                </a:outerShdw>
              </a:effectLst>
            </a:endParaRPr>
          </a:p>
        </p:txBody>
      </p:sp>
      <p:pic>
        <p:nvPicPr>
          <p:cNvPr id="19" name="Picture 18">
            <a:extLst>
              <a:ext uri="{FF2B5EF4-FFF2-40B4-BE49-F238E27FC236}">
                <a16:creationId xmlns:a16="http://schemas.microsoft.com/office/drawing/2014/main" id="{AEA78E87-9B11-8347-9B2E-8789EF505E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spTree>
    <p:extLst>
      <p:ext uri="{BB962C8B-B14F-4D97-AF65-F5344CB8AC3E}">
        <p14:creationId xmlns:p14="http://schemas.microsoft.com/office/powerpoint/2010/main" val="183266897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4305-2656-4E52-B704-5EA14521573E}"/>
              </a:ext>
            </a:extLst>
          </p:cNvPr>
          <p:cNvSpPr>
            <a:spLocks noGrp="1"/>
          </p:cNvSpPr>
          <p:nvPr>
            <p:ph type="title"/>
          </p:nvPr>
        </p:nvSpPr>
        <p:spPr>
          <a:xfrm>
            <a:off x="342928" y="532943"/>
            <a:ext cx="8315650" cy="538603"/>
          </a:xfrm>
        </p:spPr>
        <p:txBody>
          <a:bodyPr/>
          <a:lstStyle/>
          <a:p>
            <a:r>
              <a:rPr lang="en-GB" dirty="0" smtClean="0"/>
              <a:t>…</a:t>
            </a:r>
            <a:r>
              <a:rPr lang="en-GB" dirty="0" err="1" smtClean="0"/>
              <a:t>và</a:t>
            </a:r>
            <a:r>
              <a:rPr lang="en-GB" dirty="0" smtClean="0"/>
              <a:t> </a:t>
            </a:r>
            <a:r>
              <a:rPr lang="en-GB" dirty="0" err="1" smtClean="0"/>
              <a:t>tìm</a:t>
            </a:r>
            <a:r>
              <a:rPr lang="en-GB" dirty="0" smtClean="0"/>
              <a:t> </a:t>
            </a:r>
            <a:r>
              <a:rPr lang="en-GB" dirty="0" err="1" smtClean="0"/>
              <a:t>kiếm</a:t>
            </a:r>
            <a:r>
              <a:rPr lang="en-GB" dirty="0" smtClean="0"/>
              <a:t> </a:t>
            </a:r>
            <a:r>
              <a:rPr lang="en-GB" dirty="0" err="1" smtClean="0"/>
              <a:t>cơ</a:t>
            </a:r>
            <a:r>
              <a:rPr lang="en-GB" dirty="0" smtClean="0"/>
              <a:t> </a:t>
            </a:r>
            <a:r>
              <a:rPr lang="en-GB" dirty="0" err="1" smtClean="0"/>
              <a:t>hội</a:t>
            </a:r>
            <a:r>
              <a:rPr lang="en-GB" dirty="0" smtClean="0"/>
              <a:t> </a:t>
            </a:r>
            <a:r>
              <a:rPr lang="en-GB" dirty="0" err="1" smtClean="0"/>
              <a:t>kinh</a:t>
            </a:r>
            <a:r>
              <a:rPr lang="en-GB" dirty="0" smtClean="0"/>
              <a:t> </a:t>
            </a:r>
            <a:r>
              <a:rPr lang="en-GB" dirty="0" err="1" smtClean="0"/>
              <a:t>doanh</a:t>
            </a:r>
            <a:endParaRPr lang="en-GB" dirty="0"/>
          </a:p>
        </p:txBody>
      </p:sp>
      <p:sp>
        <p:nvSpPr>
          <p:cNvPr id="3" name="Content Placeholder 2">
            <a:extLst>
              <a:ext uri="{FF2B5EF4-FFF2-40B4-BE49-F238E27FC236}">
                <a16:creationId xmlns:a16="http://schemas.microsoft.com/office/drawing/2014/main" id="{F7D0370F-81A8-4B44-93A0-DB47974A9B80}"/>
              </a:ext>
            </a:extLst>
          </p:cNvPr>
          <p:cNvSpPr>
            <a:spLocks noGrp="1"/>
          </p:cNvSpPr>
          <p:nvPr>
            <p:ph idx="1"/>
          </p:nvPr>
        </p:nvSpPr>
        <p:spPr>
          <a:xfrm>
            <a:off x="473833" y="1477317"/>
            <a:ext cx="7554552" cy="4759995"/>
          </a:xfrm>
        </p:spPr>
        <p:txBody>
          <a:bodyPr>
            <a:normAutofit/>
          </a:bodyPr>
          <a:lstStyle/>
          <a:p>
            <a:pPr marL="285750" indent="-285750">
              <a:lnSpc>
                <a:spcPct val="150000"/>
              </a:lnSpc>
              <a:spcBef>
                <a:spcPts val="600"/>
              </a:spcBef>
              <a:spcAft>
                <a:spcPts val="0"/>
              </a:spcAft>
              <a:buClr>
                <a:srgbClr val="00B0F0"/>
              </a:buClr>
              <a:buFont typeface="Arial" panose="020B0604020202020204" pitchFamily="34" charset="0"/>
              <a:buChar char="•"/>
            </a:pPr>
            <a:r>
              <a:rPr lang="en-US" sz="2000" b="1" dirty="0" err="1" smtClean="0">
                <a:solidFill>
                  <a:srgbClr val="00B0F0"/>
                </a:solidFill>
              </a:rPr>
              <a:t>Năng</a:t>
            </a:r>
            <a:r>
              <a:rPr lang="en-US" sz="2000" b="1" dirty="0" smtClean="0">
                <a:solidFill>
                  <a:srgbClr val="00B0F0"/>
                </a:solidFill>
              </a:rPr>
              <a:t> </a:t>
            </a:r>
            <a:r>
              <a:rPr lang="en-US" sz="2000" b="1" dirty="0" err="1" smtClean="0">
                <a:solidFill>
                  <a:srgbClr val="00B0F0"/>
                </a:solidFill>
              </a:rPr>
              <a:t>lực</a:t>
            </a:r>
            <a:r>
              <a:rPr lang="en-US" sz="2000" b="1" dirty="0" smtClean="0">
                <a:solidFill>
                  <a:srgbClr val="00B0F0"/>
                </a:solidFill>
              </a:rPr>
              <a:t> </a:t>
            </a:r>
            <a:r>
              <a:rPr lang="en-US" sz="2000" b="1" dirty="0" err="1" smtClean="0">
                <a:solidFill>
                  <a:srgbClr val="00B0F0"/>
                </a:solidFill>
              </a:rPr>
              <a:t>cạnh</a:t>
            </a:r>
            <a:r>
              <a:rPr lang="en-US" sz="2000" b="1" dirty="0" smtClean="0">
                <a:solidFill>
                  <a:srgbClr val="00B0F0"/>
                </a:solidFill>
              </a:rPr>
              <a:t> </a:t>
            </a:r>
            <a:r>
              <a:rPr lang="en-US" sz="2000" b="1" dirty="0" err="1" smtClean="0">
                <a:solidFill>
                  <a:srgbClr val="00B0F0"/>
                </a:solidFill>
              </a:rPr>
              <a:t>tranh</a:t>
            </a:r>
            <a:r>
              <a:rPr lang="en-US" sz="2000" b="1" dirty="0" smtClean="0">
                <a:solidFill>
                  <a:srgbClr val="00B0F0"/>
                </a:solidFill>
              </a:rPr>
              <a:t> </a:t>
            </a:r>
            <a:r>
              <a:rPr lang="en-US" sz="2000" b="1" dirty="0" err="1" smtClean="0">
                <a:solidFill>
                  <a:srgbClr val="00B0F0"/>
                </a:solidFill>
              </a:rPr>
              <a:t>và</a:t>
            </a:r>
            <a:r>
              <a:rPr lang="en-US" sz="2000" b="1" dirty="0" smtClean="0">
                <a:solidFill>
                  <a:srgbClr val="00B0F0"/>
                </a:solidFill>
              </a:rPr>
              <a:t> </a:t>
            </a:r>
            <a:r>
              <a:rPr lang="en-US" sz="2000" b="1" dirty="0" err="1" smtClean="0">
                <a:solidFill>
                  <a:srgbClr val="00B0F0"/>
                </a:solidFill>
              </a:rPr>
              <a:t>duy</a:t>
            </a:r>
            <a:r>
              <a:rPr lang="en-US" sz="2000" b="1" dirty="0" smtClean="0">
                <a:solidFill>
                  <a:srgbClr val="00B0F0"/>
                </a:solidFill>
              </a:rPr>
              <a:t> </a:t>
            </a:r>
            <a:r>
              <a:rPr lang="en-US" sz="2000" b="1" dirty="0" err="1" smtClean="0">
                <a:solidFill>
                  <a:srgbClr val="00B0F0"/>
                </a:solidFill>
              </a:rPr>
              <a:t>trì</a:t>
            </a:r>
            <a:r>
              <a:rPr lang="en-US" sz="2000" b="1" dirty="0" smtClean="0">
                <a:solidFill>
                  <a:srgbClr val="00B0F0"/>
                </a:solidFill>
              </a:rPr>
              <a:t> </a:t>
            </a:r>
            <a:r>
              <a:rPr lang="en-US" sz="2000" b="1" dirty="0" err="1" smtClean="0">
                <a:solidFill>
                  <a:srgbClr val="00B0F0"/>
                </a:solidFill>
              </a:rPr>
              <a:t>kinh</a:t>
            </a:r>
            <a:r>
              <a:rPr lang="en-US" sz="2000" b="1" dirty="0" smtClean="0">
                <a:solidFill>
                  <a:srgbClr val="00B0F0"/>
                </a:solidFill>
              </a:rPr>
              <a:t> </a:t>
            </a:r>
            <a:r>
              <a:rPr lang="en-US" sz="2000" b="1" dirty="0" err="1" smtClean="0">
                <a:solidFill>
                  <a:srgbClr val="00B0F0"/>
                </a:solidFill>
              </a:rPr>
              <a:t>doanh</a:t>
            </a:r>
            <a:endParaRPr lang="en-US" sz="2000" b="1" dirty="0" smtClean="0">
              <a:solidFill>
                <a:srgbClr val="00B0F0"/>
              </a:solidFill>
            </a:endParaRPr>
          </a:p>
          <a:p>
            <a:pPr lvl="1" indent="0">
              <a:lnSpc>
                <a:spcPct val="150000"/>
              </a:lnSpc>
              <a:spcBef>
                <a:spcPts val="600"/>
              </a:spcBef>
              <a:buClr>
                <a:srgbClr val="00B0F0"/>
              </a:buClr>
              <a:buNone/>
            </a:pPr>
            <a:r>
              <a:rPr lang="en-US" dirty="0" err="1" smtClean="0"/>
              <a:t>Giảm</a:t>
            </a:r>
            <a:r>
              <a:rPr lang="en-US" dirty="0" smtClean="0"/>
              <a:t> chi </a:t>
            </a:r>
            <a:r>
              <a:rPr lang="en-US" dirty="0" err="1" smtClean="0"/>
              <a:t>phí</a:t>
            </a:r>
            <a:r>
              <a:rPr lang="en-US" dirty="0" smtClean="0"/>
              <a:t> </a:t>
            </a:r>
            <a:r>
              <a:rPr lang="en-US" dirty="0" err="1" smtClean="0"/>
              <a:t>sản</a:t>
            </a:r>
            <a:r>
              <a:rPr lang="en-US" dirty="0" smtClean="0"/>
              <a:t> </a:t>
            </a:r>
            <a:r>
              <a:rPr lang="en-US" dirty="0" err="1" smtClean="0"/>
              <a:t>xuất</a:t>
            </a:r>
            <a:r>
              <a:rPr lang="en-US" dirty="0" smtClean="0"/>
              <a:t> </a:t>
            </a:r>
            <a:r>
              <a:rPr lang="en-US" dirty="0" err="1" smtClean="0"/>
              <a:t>và</a:t>
            </a:r>
            <a:r>
              <a:rPr lang="en-US" dirty="0" smtClean="0"/>
              <a:t> </a:t>
            </a:r>
            <a:r>
              <a:rPr lang="en-US" dirty="0" err="1" smtClean="0"/>
              <a:t>phụ</a:t>
            </a:r>
            <a:r>
              <a:rPr lang="en-US" dirty="0" smtClean="0"/>
              <a:t> </a:t>
            </a:r>
            <a:r>
              <a:rPr lang="en-US" dirty="0" err="1" smtClean="0"/>
              <a:t>thuộc</a:t>
            </a:r>
            <a:r>
              <a:rPr lang="en-US" dirty="0" smtClean="0"/>
              <a:t> </a:t>
            </a:r>
            <a:r>
              <a:rPr lang="en-US" dirty="0" err="1" smtClean="0"/>
              <a:t>và</a:t>
            </a:r>
            <a:r>
              <a:rPr lang="en-US" dirty="0" smtClean="0"/>
              <a:t> </a:t>
            </a:r>
            <a:r>
              <a:rPr lang="en-US" dirty="0" err="1" smtClean="0"/>
              <a:t>nguồn</a:t>
            </a:r>
            <a:r>
              <a:rPr lang="en-US" dirty="0" smtClean="0"/>
              <a:t> </a:t>
            </a:r>
            <a:r>
              <a:rPr lang="en-US" dirty="0" err="1" smtClean="0"/>
              <a:t>tài</a:t>
            </a:r>
            <a:r>
              <a:rPr lang="en-US" dirty="0" smtClean="0"/>
              <a:t> </a:t>
            </a:r>
            <a:r>
              <a:rPr lang="en-US" dirty="0" err="1" smtClean="0"/>
              <a:t>nguyên</a:t>
            </a:r>
            <a:r>
              <a:rPr lang="en-US" dirty="0" smtClean="0"/>
              <a:t>;</a:t>
            </a:r>
            <a:endParaRPr lang="en-US" dirty="0"/>
          </a:p>
          <a:p>
            <a:pPr marL="285750" indent="-285750">
              <a:lnSpc>
                <a:spcPct val="150000"/>
              </a:lnSpc>
              <a:spcBef>
                <a:spcPts val="600"/>
              </a:spcBef>
              <a:spcAft>
                <a:spcPts val="0"/>
              </a:spcAft>
              <a:buClr>
                <a:srgbClr val="00B0F0"/>
              </a:buClr>
              <a:buFont typeface="Arial" panose="020B0604020202020204" pitchFamily="34" charset="0"/>
              <a:buChar char="•"/>
            </a:pPr>
            <a:r>
              <a:rPr lang="en-US" sz="2000" b="1" dirty="0" err="1" smtClean="0">
                <a:solidFill>
                  <a:srgbClr val="00B0F0"/>
                </a:solidFill>
              </a:rPr>
              <a:t>Tuân</a:t>
            </a:r>
            <a:r>
              <a:rPr lang="en-US" sz="2000" b="1" dirty="0" smtClean="0">
                <a:solidFill>
                  <a:srgbClr val="00B0F0"/>
                </a:solidFill>
              </a:rPr>
              <a:t> </a:t>
            </a:r>
            <a:r>
              <a:rPr lang="en-US" sz="2000" b="1" dirty="0" err="1" smtClean="0">
                <a:solidFill>
                  <a:srgbClr val="00B0F0"/>
                </a:solidFill>
              </a:rPr>
              <a:t>thủ</a:t>
            </a:r>
            <a:r>
              <a:rPr lang="en-US" sz="2000" b="1" dirty="0" smtClean="0">
                <a:solidFill>
                  <a:srgbClr val="00B0F0"/>
                </a:solidFill>
              </a:rPr>
              <a:t> </a:t>
            </a:r>
            <a:r>
              <a:rPr lang="en-US" sz="2000" b="1" dirty="0" err="1" smtClean="0">
                <a:solidFill>
                  <a:srgbClr val="00B0F0"/>
                </a:solidFill>
              </a:rPr>
              <a:t>các</a:t>
            </a:r>
            <a:r>
              <a:rPr lang="en-US" sz="2000" b="1" dirty="0" smtClean="0">
                <a:solidFill>
                  <a:srgbClr val="00B0F0"/>
                </a:solidFill>
              </a:rPr>
              <a:t> </a:t>
            </a:r>
            <a:r>
              <a:rPr lang="en-US" sz="2000" b="1" dirty="0" err="1" smtClean="0">
                <a:solidFill>
                  <a:srgbClr val="00B0F0"/>
                </a:solidFill>
              </a:rPr>
              <a:t>quy</a:t>
            </a:r>
            <a:r>
              <a:rPr lang="en-US" sz="2000" b="1" dirty="0" smtClean="0">
                <a:solidFill>
                  <a:srgbClr val="00B0F0"/>
                </a:solidFill>
              </a:rPr>
              <a:t> </a:t>
            </a:r>
            <a:r>
              <a:rPr lang="en-US" sz="2000" b="1" dirty="0" err="1" smtClean="0">
                <a:solidFill>
                  <a:srgbClr val="00B0F0"/>
                </a:solidFill>
              </a:rPr>
              <a:t>định</a:t>
            </a:r>
            <a:r>
              <a:rPr lang="en-US" sz="2000" b="1" dirty="0" smtClean="0">
                <a:solidFill>
                  <a:srgbClr val="00B0F0"/>
                </a:solidFill>
              </a:rPr>
              <a:t> </a:t>
            </a:r>
            <a:r>
              <a:rPr lang="en-US" sz="2000" b="1" dirty="0" err="1" smtClean="0">
                <a:solidFill>
                  <a:srgbClr val="00B0F0"/>
                </a:solidFill>
              </a:rPr>
              <a:t>pháp</a:t>
            </a:r>
            <a:r>
              <a:rPr lang="en-US" sz="2000" b="1" dirty="0" smtClean="0">
                <a:solidFill>
                  <a:srgbClr val="00B0F0"/>
                </a:solidFill>
              </a:rPr>
              <a:t> </a:t>
            </a:r>
            <a:r>
              <a:rPr lang="en-US" sz="2000" b="1" dirty="0" err="1" smtClean="0">
                <a:solidFill>
                  <a:srgbClr val="00B0F0"/>
                </a:solidFill>
              </a:rPr>
              <a:t>luật</a:t>
            </a:r>
            <a:r>
              <a:rPr lang="en-US" sz="2000" b="1" dirty="0" smtClean="0">
                <a:solidFill>
                  <a:srgbClr val="00B0F0"/>
                </a:solidFill>
              </a:rPr>
              <a:t> </a:t>
            </a:r>
            <a:r>
              <a:rPr lang="en-US" sz="2000" b="1" dirty="0" err="1" smtClean="0">
                <a:solidFill>
                  <a:srgbClr val="00B0F0"/>
                </a:solidFill>
              </a:rPr>
              <a:t>cũng</a:t>
            </a:r>
            <a:r>
              <a:rPr lang="en-US" sz="2000" b="1" dirty="0" smtClean="0">
                <a:solidFill>
                  <a:srgbClr val="00B0F0"/>
                </a:solidFill>
              </a:rPr>
              <a:t> </a:t>
            </a:r>
            <a:r>
              <a:rPr lang="en-US" sz="2000" b="1" dirty="0" err="1" smtClean="0">
                <a:solidFill>
                  <a:srgbClr val="00B0F0"/>
                </a:solidFill>
              </a:rPr>
              <a:t>như</a:t>
            </a:r>
            <a:r>
              <a:rPr lang="en-US" sz="2000" b="1" dirty="0" smtClean="0">
                <a:solidFill>
                  <a:srgbClr val="00B0F0"/>
                </a:solidFill>
              </a:rPr>
              <a:t> </a:t>
            </a:r>
            <a:r>
              <a:rPr lang="en-US" sz="2000" b="1" dirty="0" err="1" smtClean="0">
                <a:solidFill>
                  <a:srgbClr val="00B0F0"/>
                </a:solidFill>
              </a:rPr>
              <a:t>tự</a:t>
            </a:r>
            <a:r>
              <a:rPr lang="en-US" sz="2000" b="1" dirty="0" smtClean="0">
                <a:solidFill>
                  <a:srgbClr val="00B0F0"/>
                </a:solidFill>
              </a:rPr>
              <a:t> </a:t>
            </a:r>
            <a:r>
              <a:rPr lang="en-US" sz="2000" b="1" dirty="0" err="1" smtClean="0">
                <a:solidFill>
                  <a:srgbClr val="00B0F0"/>
                </a:solidFill>
              </a:rPr>
              <a:t>nguyện</a:t>
            </a:r>
            <a:endParaRPr lang="en-US" sz="2000" b="1" dirty="0" smtClean="0">
              <a:solidFill>
                <a:srgbClr val="00B0F0"/>
              </a:solidFill>
            </a:endParaRPr>
          </a:p>
          <a:p>
            <a:pPr lvl="1" indent="0">
              <a:lnSpc>
                <a:spcPct val="150000"/>
              </a:lnSpc>
              <a:spcBef>
                <a:spcPts val="600"/>
              </a:spcBef>
              <a:buClr>
                <a:srgbClr val="00B0F0"/>
              </a:buClr>
              <a:buNone/>
            </a:pPr>
            <a:r>
              <a:rPr lang="en-US" dirty="0" err="1" smtClean="0"/>
              <a:t>Đáp</a:t>
            </a:r>
            <a:r>
              <a:rPr lang="en-US" dirty="0" smtClean="0"/>
              <a:t> </a:t>
            </a:r>
            <a:r>
              <a:rPr lang="en-US" dirty="0" err="1" smtClean="0"/>
              <a:t>ứng</a:t>
            </a:r>
            <a:r>
              <a:rPr lang="en-US" dirty="0" smtClean="0"/>
              <a:t> </a:t>
            </a:r>
            <a:r>
              <a:rPr lang="en-US" dirty="0" err="1" smtClean="0"/>
              <a:t>các</a:t>
            </a:r>
            <a:r>
              <a:rPr lang="en-US" dirty="0" smtClean="0"/>
              <a:t> </a:t>
            </a:r>
            <a:r>
              <a:rPr lang="en-US" dirty="0" err="1" smtClean="0"/>
              <a:t>quy</a:t>
            </a:r>
            <a:r>
              <a:rPr lang="en-US" dirty="0" smtClean="0"/>
              <a:t> </a:t>
            </a:r>
            <a:r>
              <a:rPr lang="en-US" dirty="0" err="1" smtClean="0"/>
              <a:t>định</a:t>
            </a:r>
            <a:r>
              <a:rPr lang="en-US" dirty="0" smtClean="0"/>
              <a:t> </a:t>
            </a:r>
            <a:r>
              <a:rPr lang="en-US" dirty="0" err="1" smtClean="0"/>
              <a:t>về</a:t>
            </a:r>
            <a:r>
              <a:rPr lang="en-US" dirty="0" smtClean="0"/>
              <a:t> </a:t>
            </a:r>
            <a:r>
              <a:rPr lang="en-US" dirty="0" err="1" smtClean="0"/>
              <a:t>môi</a:t>
            </a:r>
            <a:r>
              <a:rPr lang="en-US" dirty="0" smtClean="0"/>
              <a:t> </a:t>
            </a:r>
            <a:r>
              <a:rPr lang="en-US" dirty="0" err="1" smtClean="0"/>
              <a:t>trường</a:t>
            </a:r>
            <a:r>
              <a:rPr lang="en-US" dirty="0" smtClean="0"/>
              <a:t> </a:t>
            </a:r>
            <a:r>
              <a:rPr lang="en-US" dirty="0" err="1" smtClean="0"/>
              <a:t>và</a:t>
            </a:r>
            <a:r>
              <a:rPr lang="en-US" dirty="0" smtClean="0"/>
              <a:t> </a:t>
            </a:r>
            <a:r>
              <a:rPr lang="en-US" dirty="0" err="1" smtClean="0"/>
              <a:t>tuần</a:t>
            </a:r>
            <a:r>
              <a:rPr lang="en-US" dirty="0" smtClean="0"/>
              <a:t> </a:t>
            </a:r>
            <a:r>
              <a:rPr lang="en-US" dirty="0" err="1" smtClean="0"/>
              <a:t>thủ</a:t>
            </a:r>
            <a:r>
              <a:rPr lang="en-US" dirty="0" smtClean="0"/>
              <a:t> </a:t>
            </a:r>
            <a:r>
              <a:rPr lang="en-US" dirty="0" err="1" smtClean="0"/>
              <a:t>các</a:t>
            </a:r>
            <a:r>
              <a:rPr lang="en-US" dirty="0" smtClean="0"/>
              <a:t> </a:t>
            </a:r>
            <a:r>
              <a:rPr lang="en-US" dirty="0" err="1" smtClean="0"/>
              <a:t>yêu</a:t>
            </a:r>
            <a:r>
              <a:rPr lang="en-US" dirty="0" smtClean="0"/>
              <a:t> </a:t>
            </a:r>
            <a:r>
              <a:rPr lang="en-US" dirty="0" err="1" smtClean="0"/>
              <a:t>cầu</a:t>
            </a:r>
            <a:r>
              <a:rPr lang="en-US" dirty="0" smtClean="0"/>
              <a:t> </a:t>
            </a:r>
            <a:r>
              <a:rPr lang="en-US" dirty="0" err="1" smtClean="0"/>
              <a:t>của</a:t>
            </a:r>
            <a:r>
              <a:rPr lang="en-US" dirty="0" smtClean="0"/>
              <a:t> </a:t>
            </a:r>
            <a:r>
              <a:rPr lang="en-US" dirty="0" err="1" smtClean="0"/>
              <a:t>người</a:t>
            </a:r>
            <a:r>
              <a:rPr lang="en-US" dirty="0" smtClean="0"/>
              <a:t> </a:t>
            </a:r>
            <a:r>
              <a:rPr lang="en-US" dirty="0" err="1" smtClean="0"/>
              <a:t>mua</a:t>
            </a:r>
            <a:r>
              <a:rPr lang="en-US" dirty="0" smtClean="0"/>
              <a:t>;</a:t>
            </a:r>
            <a:endParaRPr lang="en-US" dirty="0"/>
          </a:p>
          <a:p>
            <a:pPr marL="285750" lvl="1" indent="-285750" fontAlgn="base">
              <a:lnSpc>
                <a:spcPct val="150000"/>
              </a:lnSpc>
              <a:spcBef>
                <a:spcPts val="600"/>
              </a:spcBef>
              <a:buClr>
                <a:srgbClr val="00B0F0"/>
              </a:buClr>
              <a:tabLst>
                <a:tab pos="2190750" algn="l"/>
              </a:tabLst>
            </a:pPr>
            <a:r>
              <a:rPr lang="en-US" sz="2000" b="1" dirty="0" err="1" smtClean="0">
                <a:solidFill>
                  <a:srgbClr val="00B0F0"/>
                </a:solidFill>
              </a:rPr>
              <a:t>Uy</a:t>
            </a:r>
            <a:r>
              <a:rPr lang="en-US" sz="2000" b="1" dirty="0" smtClean="0">
                <a:solidFill>
                  <a:srgbClr val="00B0F0"/>
                </a:solidFill>
              </a:rPr>
              <a:t> </a:t>
            </a:r>
            <a:r>
              <a:rPr lang="en-US" sz="2000" b="1" dirty="0" err="1" smtClean="0">
                <a:solidFill>
                  <a:srgbClr val="00B0F0"/>
                </a:solidFill>
              </a:rPr>
              <a:t>tín</a:t>
            </a:r>
            <a:r>
              <a:rPr lang="en-US" sz="2000" b="1" dirty="0" smtClean="0">
                <a:solidFill>
                  <a:srgbClr val="00B0F0"/>
                </a:solidFill>
              </a:rPr>
              <a:t> </a:t>
            </a:r>
            <a:r>
              <a:rPr lang="en-US" sz="2000" b="1" dirty="0" err="1" smtClean="0">
                <a:solidFill>
                  <a:srgbClr val="00B0F0"/>
                </a:solidFill>
              </a:rPr>
              <a:t>doanh</a:t>
            </a:r>
            <a:r>
              <a:rPr lang="en-US" sz="2000" b="1" dirty="0" smtClean="0">
                <a:solidFill>
                  <a:srgbClr val="00B0F0"/>
                </a:solidFill>
              </a:rPr>
              <a:t> </a:t>
            </a:r>
            <a:r>
              <a:rPr lang="en-US" sz="2000" b="1" dirty="0" err="1" smtClean="0">
                <a:solidFill>
                  <a:srgbClr val="00B0F0"/>
                </a:solidFill>
              </a:rPr>
              <a:t>nghiệp</a:t>
            </a:r>
            <a:endParaRPr lang="en-US" sz="2000" b="1" dirty="0">
              <a:solidFill>
                <a:srgbClr val="00B0F0"/>
              </a:solidFill>
            </a:endParaRPr>
          </a:p>
          <a:p>
            <a:pPr lvl="1" indent="0">
              <a:lnSpc>
                <a:spcPct val="150000"/>
              </a:lnSpc>
              <a:spcBef>
                <a:spcPts val="600"/>
              </a:spcBef>
              <a:buClr>
                <a:srgbClr val="00B0F0"/>
              </a:buClr>
              <a:buNone/>
            </a:pPr>
            <a:r>
              <a:rPr lang="en-US" dirty="0" err="1" smtClean="0"/>
              <a:t>Cải</a:t>
            </a:r>
            <a:r>
              <a:rPr lang="en-US" dirty="0" smtClean="0"/>
              <a:t> </a:t>
            </a:r>
            <a:r>
              <a:rPr lang="en-US" dirty="0" err="1" smtClean="0"/>
              <a:t>thiện</a:t>
            </a:r>
            <a:r>
              <a:rPr lang="en-US" dirty="0" smtClean="0"/>
              <a:t> </a:t>
            </a:r>
            <a:r>
              <a:rPr lang="en-US" dirty="0" err="1" smtClean="0"/>
              <a:t>uy</a:t>
            </a:r>
            <a:r>
              <a:rPr lang="en-US" dirty="0" smtClean="0"/>
              <a:t> </a:t>
            </a:r>
            <a:r>
              <a:rPr lang="en-US" dirty="0" err="1" smtClean="0"/>
              <a:t>tín</a:t>
            </a:r>
            <a:r>
              <a:rPr lang="en-US" dirty="0" smtClean="0"/>
              <a:t> </a:t>
            </a:r>
            <a:r>
              <a:rPr lang="en-US" dirty="0" err="1" smtClean="0"/>
              <a:t>thông</a:t>
            </a:r>
            <a:r>
              <a:rPr lang="en-US" dirty="0" smtClean="0"/>
              <a:t> qua </a:t>
            </a:r>
            <a:r>
              <a:rPr lang="en-US" dirty="0" err="1" smtClean="0"/>
              <a:t>cải</a:t>
            </a:r>
            <a:r>
              <a:rPr lang="en-US" dirty="0" smtClean="0"/>
              <a:t> </a:t>
            </a:r>
            <a:r>
              <a:rPr lang="en-US" dirty="0" err="1" smtClean="0"/>
              <a:t>thiện</a:t>
            </a:r>
            <a:r>
              <a:rPr lang="en-US" dirty="0" smtClean="0"/>
              <a:t> </a:t>
            </a:r>
            <a:r>
              <a:rPr lang="en-US" dirty="0" err="1" smtClean="0"/>
              <a:t>môi</a:t>
            </a:r>
            <a:r>
              <a:rPr lang="en-US" dirty="0" smtClean="0"/>
              <a:t> </a:t>
            </a:r>
            <a:r>
              <a:rPr lang="en-US" dirty="0" err="1" smtClean="0"/>
              <a:t>trường</a:t>
            </a:r>
            <a:r>
              <a:rPr lang="en-US" dirty="0" smtClean="0"/>
              <a:t> </a:t>
            </a:r>
            <a:r>
              <a:rPr lang="en-US" dirty="0" err="1" smtClean="0"/>
              <a:t>bền</a:t>
            </a:r>
            <a:r>
              <a:rPr lang="en-US" dirty="0" smtClean="0"/>
              <a:t> </a:t>
            </a:r>
            <a:r>
              <a:rPr lang="en-US" dirty="0" err="1" smtClean="0"/>
              <a:t>vững</a:t>
            </a:r>
            <a:r>
              <a:rPr lang="en-US" dirty="0" smtClean="0"/>
              <a:t>;</a:t>
            </a:r>
            <a:endParaRPr lang="en-US" dirty="0"/>
          </a:p>
          <a:p>
            <a:pPr marL="285750" lvl="1" indent="-285750" fontAlgn="base">
              <a:lnSpc>
                <a:spcPct val="150000"/>
              </a:lnSpc>
              <a:spcBef>
                <a:spcPts val="600"/>
              </a:spcBef>
              <a:buClr>
                <a:srgbClr val="00B0F0"/>
              </a:buClr>
              <a:tabLst>
                <a:tab pos="2190750" algn="l"/>
              </a:tabLst>
            </a:pPr>
            <a:r>
              <a:rPr lang="en-US" sz="2000" b="1" dirty="0" err="1" smtClean="0">
                <a:solidFill>
                  <a:srgbClr val="00B0F0"/>
                </a:solidFill>
              </a:rPr>
              <a:t>Tài</a:t>
            </a:r>
            <a:r>
              <a:rPr lang="en-US" sz="2000" b="1" dirty="0" smtClean="0">
                <a:solidFill>
                  <a:srgbClr val="00B0F0"/>
                </a:solidFill>
              </a:rPr>
              <a:t> </a:t>
            </a:r>
            <a:r>
              <a:rPr lang="en-US" sz="2000" b="1" dirty="0" err="1" smtClean="0">
                <a:solidFill>
                  <a:srgbClr val="00B0F0"/>
                </a:solidFill>
              </a:rPr>
              <a:t>Chính</a:t>
            </a:r>
            <a:endParaRPr lang="en-US" sz="2000" b="1" dirty="0">
              <a:solidFill>
                <a:srgbClr val="00B0F0"/>
              </a:solidFill>
            </a:endParaRPr>
          </a:p>
          <a:p>
            <a:pPr lvl="1" indent="0">
              <a:lnSpc>
                <a:spcPct val="150000"/>
              </a:lnSpc>
              <a:spcBef>
                <a:spcPts val="600"/>
              </a:spcBef>
              <a:buClr>
                <a:srgbClr val="00B0F0"/>
              </a:buClr>
              <a:buNone/>
            </a:pPr>
            <a:r>
              <a:rPr lang="en-US" dirty="0" err="1" smtClean="0"/>
              <a:t>Đảm</a:t>
            </a:r>
            <a:r>
              <a:rPr lang="en-US" dirty="0" smtClean="0"/>
              <a:t> </a:t>
            </a:r>
            <a:r>
              <a:rPr lang="en-US" dirty="0" err="1" smtClean="0"/>
              <a:t>bảo</a:t>
            </a:r>
            <a:r>
              <a:rPr lang="en-US" dirty="0" smtClean="0"/>
              <a:t> </a:t>
            </a:r>
            <a:r>
              <a:rPr lang="en-US" dirty="0" err="1" smtClean="0"/>
              <a:t>tài</a:t>
            </a:r>
            <a:r>
              <a:rPr lang="en-US" dirty="0" smtClean="0"/>
              <a:t> </a:t>
            </a:r>
            <a:r>
              <a:rPr lang="en-US" dirty="0" err="1" smtClean="0"/>
              <a:t>trợ</a:t>
            </a:r>
            <a:r>
              <a:rPr lang="en-US" dirty="0" smtClean="0"/>
              <a:t> </a:t>
            </a:r>
            <a:r>
              <a:rPr lang="en-US" dirty="0" err="1" smtClean="0"/>
              <a:t>từ</a:t>
            </a:r>
            <a:r>
              <a:rPr lang="en-US" dirty="0" smtClean="0"/>
              <a:t> </a:t>
            </a:r>
            <a:r>
              <a:rPr lang="en-US" dirty="0" err="1" smtClean="0"/>
              <a:t>các</a:t>
            </a:r>
            <a:r>
              <a:rPr lang="en-US" dirty="0" smtClean="0"/>
              <a:t> </a:t>
            </a:r>
            <a:r>
              <a:rPr lang="en-US" dirty="0" err="1" smtClean="0"/>
              <a:t>nhà</a:t>
            </a:r>
            <a:r>
              <a:rPr lang="en-US" dirty="0" smtClean="0"/>
              <a:t> </a:t>
            </a:r>
            <a:r>
              <a:rPr lang="en-US" dirty="0" err="1" smtClean="0"/>
              <a:t>tài</a:t>
            </a:r>
            <a:r>
              <a:rPr lang="en-US" dirty="0" smtClean="0"/>
              <a:t> </a:t>
            </a:r>
            <a:r>
              <a:rPr lang="en-US" dirty="0" err="1" smtClean="0"/>
              <a:t>chính</a:t>
            </a:r>
            <a:r>
              <a:rPr lang="en-US" dirty="0" smtClean="0"/>
              <a:t> </a:t>
            </a:r>
            <a:r>
              <a:rPr lang="en-US" dirty="0" err="1" smtClean="0"/>
              <a:t>trong</a:t>
            </a:r>
            <a:r>
              <a:rPr lang="en-US" dirty="0" smtClean="0"/>
              <a:t> </a:t>
            </a:r>
            <a:r>
              <a:rPr lang="en-US" dirty="0" err="1" smtClean="0"/>
              <a:t>nước</a:t>
            </a:r>
            <a:r>
              <a:rPr lang="en-US" dirty="0" smtClean="0"/>
              <a:t> </a:t>
            </a:r>
            <a:r>
              <a:rPr lang="en-US" dirty="0" err="1" smtClean="0"/>
              <a:t>và</a:t>
            </a:r>
            <a:r>
              <a:rPr lang="en-US" dirty="0" smtClean="0"/>
              <a:t> </a:t>
            </a:r>
            <a:r>
              <a:rPr lang="en-US" dirty="0" err="1" smtClean="0"/>
              <a:t>quốc</a:t>
            </a:r>
            <a:r>
              <a:rPr lang="en-US" dirty="0" smtClean="0"/>
              <a:t> </a:t>
            </a:r>
            <a:r>
              <a:rPr lang="en-US" dirty="0" err="1" smtClean="0"/>
              <a:t>tế</a:t>
            </a:r>
            <a:r>
              <a:rPr lang="de-DE" dirty="0" smtClean="0"/>
              <a:t>.</a:t>
            </a:r>
            <a:endParaRPr lang="en-US"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4" name="Picture 3">
            <a:extLst>
              <a:ext uri="{FF2B5EF4-FFF2-40B4-BE49-F238E27FC236}">
                <a16:creationId xmlns:a16="http://schemas.microsoft.com/office/drawing/2014/main" id="{B22D8415-B324-784A-8FDF-503CBFD7D3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8699" y="1268760"/>
            <a:ext cx="953600" cy="1013200"/>
          </a:xfrm>
          <a:prstGeom prst="rect">
            <a:avLst/>
          </a:prstGeom>
        </p:spPr>
      </p:pic>
      <p:pic>
        <p:nvPicPr>
          <p:cNvPr id="5" name="Picture 4">
            <a:extLst>
              <a:ext uri="{FF2B5EF4-FFF2-40B4-BE49-F238E27FC236}">
                <a16:creationId xmlns:a16="http://schemas.microsoft.com/office/drawing/2014/main" id="{99F694F8-E2DC-2B47-BA99-82703773BE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52424" y="2580463"/>
            <a:ext cx="946150" cy="1013200"/>
          </a:xfrm>
          <a:prstGeom prst="rect">
            <a:avLst/>
          </a:prstGeom>
        </p:spPr>
      </p:pic>
      <p:pic>
        <p:nvPicPr>
          <p:cNvPr id="6" name="Picture 5">
            <a:extLst>
              <a:ext uri="{FF2B5EF4-FFF2-40B4-BE49-F238E27FC236}">
                <a16:creationId xmlns:a16="http://schemas.microsoft.com/office/drawing/2014/main" id="{5EFB0884-F526-C34D-B366-05100EFA09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28385" y="3894808"/>
            <a:ext cx="946150" cy="952767"/>
          </a:xfrm>
          <a:prstGeom prst="rect">
            <a:avLst/>
          </a:prstGeom>
        </p:spPr>
      </p:pic>
      <p:pic>
        <p:nvPicPr>
          <p:cNvPr id="7" name="Picture 6">
            <a:extLst>
              <a:ext uri="{FF2B5EF4-FFF2-40B4-BE49-F238E27FC236}">
                <a16:creationId xmlns:a16="http://schemas.microsoft.com/office/drawing/2014/main" id="{6E00718C-2EAE-264B-B850-CD118CA9B6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8385" y="5122515"/>
            <a:ext cx="946150" cy="933450"/>
          </a:xfrm>
          <a:prstGeom prst="rect">
            <a:avLst/>
          </a:prstGeom>
        </p:spPr>
      </p:pic>
    </p:spTree>
    <p:extLst>
      <p:ext uri="{BB962C8B-B14F-4D97-AF65-F5344CB8AC3E}">
        <p14:creationId xmlns:p14="http://schemas.microsoft.com/office/powerpoint/2010/main" val="21773881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7955F-FEC9-DA42-BEA4-02A58B1E1C32}"/>
              </a:ext>
            </a:extLst>
          </p:cNvPr>
          <p:cNvSpPr>
            <a:spLocks noGrp="1"/>
          </p:cNvSpPr>
          <p:nvPr>
            <p:ph type="title"/>
          </p:nvPr>
        </p:nvSpPr>
        <p:spPr/>
        <p:txBody>
          <a:bodyPr/>
          <a:lstStyle/>
          <a:p>
            <a:r>
              <a:rPr lang="de-DE" dirty="0" err="1" smtClean="0"/>
              <a:t>Thực</a:t>
            </a:r>
            <a:r>
              <a:rPr lang="de-DE" dirty="0" smtClean="0"/>
              <a:t> </a:t>
            </a:r>
            <a:r>
              <a:rPr lang="de-DE" dirty="0" err="1" smtClean="0"/>
              <a:t>hành</a:t>
            </a:r>
            <a:r>
              <a:rPr lang="de-DE" dirty="0" smtClean="0"/>
              <a:t> RECP – </a:t>
            </a:r>
            <a:r>
              <a:rPr lang="de-DE" dirty="0" err="1" smtClean="0"/>
              <a:t>vùng</a:t>
            </a:r>
            <a:r>
              <a:rPr lang="de-DE" dirty="0" smtClean="0"/>
              <a:t> </a:t>
            </a:r>
            <a:r>
              <a:rPr lang="de-DE" dirty="0" err="1" smtClean="0"/>
              <a:t>trọng</a:t>
            </a:r>
            <a:r>
              <a:rPr lang="de-DE" dirty="0" smtClean="0"/>
              <a:t> </a:t>
            </a:r>
            <a:r>
              <a:rPr lang="de-DE" dirty="0" err="1" smtClean="0"/>
              <a:t>tâm</a:t>
            </a:r>
            <a:endParaRPr lang="de-DE" dirty="0"/>
          </a:p>
        </p:txBody>
      </p:sp>
      <p:sp>
        <p:nvSpPr>
          <p:cNvPr id="3" name="Content Placeholder 2">
            <a:extLst>
              <a:ext uri="{FF2B5EF4-FFF2-40B4-BE49-F238E27FC236}">
                <a16:creationId xmlns:a16="http://schemas.microsoft.com/office/drawing/2014/main" id="{19FCC9FD-D448-444B-B595-503D17F05E88}"/>
              </a:ext>
            </a:extLst>
          </p:cNvPr>
          <p:cNvSpPr>
            <a:spLocks noGrp="1"/>
          </p:cNvSpPr>
          <p:nvPr>
            <p:ph idx="1"/>
          </p:nvPr>
        </p:nvSpPr>
        <p:spPr>
          <a:xfrm>
            <a:off x="3707904" y="1988840"/>
            <a:ext cx="2448272" cy="2583343"/>
          </a:xfrm>
          <a:solidFill>
            <a:schemeClr val="bg2">
              <a:lumMod val="95000"/>
            </a:schemeClr>
          </a:solidFill>
        </p:spPr>
        <p:txBody>
          <a:bodyPr>
            <a:normAutofit fontScale="55000" lnSpcReduction="20000"/>
          </a:bodyPr>
          <a:lstStyle/>
          <a:p>
            <a:endParaRPr lang="de-DE" sz="3600" dirty="0" smtClean="0"/>
          </a:p>
          <a:p>
            <a:r>
              <a:rPr lang="de-DE" sz="3600" dirty="0" smtClean="0"/>
              <a:t>           Tái sử dụng</a:t>
            </a:r>
          </a:p>
          <a:p>
            <a:endParaRPr lang="de-DE" sz="3600" dirty="0" smtClean="0"/>
          </a:p>
          <a:p>
            <a:r>
              <a:rPr lang="de-DE" sz="3600" dirty="0" smtClean="0"/>
              <a:t>           Giảm thiểu</a:t>
            </a:r>
          </a:p>
          <a:p>
            <a:endParaRPr lang="de-DE" sz="3600" dirty="0"/>
          </a:p>
          <a:p>
            <a:r>
              <a:rPr lang="de-DE" sz="3600" dirty="0" smtClean="0"/>
              <a:t>           Tái chế</a:t>
            </a:r>
          </a:p>
          <a:p>
            <a:endParaRPr lang="de-DE" dirty="0"/>
          </a:p>
        </p:txBody>
      </p:sp>
      <p:pic>
        <p:nvPicPr>
          <p:cNvPr id="6" name="Graphic 5" descr="Arrow circle">
            <a:extLst>
              <a:ext uri="{FF2B5EF4-FFF2-40B4-BE49-F238E27FC236}">
                <a16:creationId xmlns:a16="http://schemas.microsoft.com/office/drawing/2014/main" id="{450393D2-D984-1848-A6D1-6307502CED4F}"/>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3763627" y="2198290"/>
            <a:ext cx="697140" cy="697140"/>
          </a:xfrm>
          <a:prstGeom prst="rect">
            <a:avLst/>
          </a:prstGeom>
        </p:spPr>
      </p:pic>
      <p:sp>
        <p:nvSpPr>
          <p:cNvPr id="7" name="Down Arrow 6">
            <a:extLst>
              <a:ext uri="{FF2B5EF4-FFF2-40B4-BE49-F238E27FC236}">
                <a16:creationId xmlns:a16="http://schemas.microsoft.com/office/drawing/2014/main" id="{26A463D7-706C-5F46-9941-5C3E2DD3EEDB}"/>
              </a:ext>
            </a:extLst>
          </p:cNvPr>
          <p:cNvSpPr/>
          <p:nvPr/>
        </p:nvSpPr>
        <p:spPr>
          <a:xfrm>
            <a:off x="4021635" y="3110186"/>
            <a:ext cx="181125" cy="474568"/>
          </a:xfrm>
          <a:prstGeom prst="downArrow">
            <a:avLst/>
          </a:prstGeom>
          <a:solidFill>
            <a:srgbClr val="0AA9A0"/>
          </a:solidFill>
          <a:ln>
            <a:solidFill>
              <a:srgbClr val="0AA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phic 8" descr="Recycle">
            <a:extLst>
              <a:ext uri="{FF2B5EF4-FFF2-40B4-BE49-F238E27FC236}">
                <a16:creationId xmlns:a16="http://schemas.microsoft.com/office/drawing/2014/main" id="{C84FBBC5-C9EB-554F-8AC4-35C04AD6031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3816383" y="3799510"/>
            <a:ext cx="593539" cy="593539"/>
          </a:xfrm>
          <a:prstGeom prst="rect">
            <a:avLst/>
          </a:prstGeom>
        </p:spPr>
      </p:pic>
      <p:pic>
        <p:nvPicPr>
          <p:cNvPr id="14" name="Picture 13">
            <a:extLst>
              <a:ext uri="{FF2B5EF4-FFF2-40B4-BE49-F238E27FC236}">
                <a16:creationId xmlns:a16="http://schemas.microsoft.com/office/drawing/2014/main" id="{3FC283F2-61D6-6B47-8A6F-5FE026A442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pic>
        <p:nvPicPr>
          <p:cNvPr id="18" name="Graphic 17" descr="Garbage">
            <a:extLst>
              <a:ext uri="{FF2B5EF4-FFF2-40B4-BE49-F238E27FC236}">
                <a16:creationId xmlns:a16="http://schemas.microsoft.com/office/drawing/2014/main" id="{E8D4ED62-6BF4-D646-844A-0C2A7D66D02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7164388" y="2183334"/>
            <a:ext cx="914400" cy="914400"/>
          </a:xfrm>
          <a:prstGeom prst="rect">
            <a:avLst/>
          </a:prstGeom>
        </p:spPr>
      </p:pic>
      <p:pic>
        <p:nvPicPr>
          <p:cNvPr id="22" name="Graphic 21" descr="Water">
            <a:extLst>
              <a:ext uri="{FF2B5EF4-FFF2-40B4-BE49-F238E27FC236}">
                <a16:creationId xmlns:a16="http://schemas.microsoft.com/office/drawing/2014/main" id="{ED7FD85D-5201-D746-A122-D9700A31FF2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 xmlns:asvg="http://schemas.microsoft.com/office/drawing/2016/SVG/main" r:embed="rId10"/>
              </a:ext>
            </a:extLst>
          </a:blip>
          <a:stretch>
            <a:fillRect/>
          </a:stretch>
        </p:blipFill>
        <p:spPr>
          <a:xfrm>
            <a:off x="4474840" y="4941168"/>
            <a:ext cx="914400" cy="914400"/>
          </a:xfrm>
          <a:prstGeom prst="rect">
            <a:avLst/>
          </a:prstGeom>
        </p:spPr>
      </p:pic>
      <p:pic>
        <p:nvPicPr>
          <p:cNvPr id="24" name="Graphic 23" descr="Lightning bolt">
            <a:extLst>
              <a:ext uri="{FF2B5EF4-FFF2-40B4-BE49-F238E27FC236}">
                <a16:creationId xmlns:a16="http://schemas.microsoft.com/office/drawing/2014/main" id="{8DA4E14B-F6FD-374C-9ABA-AB01789A248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1170288" y="2216365"/>
            <a:ext cx="914400" cy="981806"/>
          </a:xfrm>
          <a:prstGeom prst="rect">
            <a:avLst/>
          </a:prstGeom>
        </p:spPr>
      </p:pic>
      <p:sp>
        <p:nvSpPr>
          <p:cNvPr id="25" name="TextBox 24">
            <a:extLst>
              <a:ext uri="{FF2B5EF4-FFF2-40B4-BE49-F238E27FC236}">
                <a16:creationId xmlns:a16="http://schemas.microsoft.com/office/drawing/2014/main" id="{A32299E6-FEBB-DC4C-B31E-8AD6241B5C66}"/>
              </a:ext>
            </a:extLst>
          </p:cNvPr>
          <p:cNvSpPr txBox="1"/>
          <p:nvPr/>
        </p:nvSpPr>
        <p:spPr>
          <a:xfrm>
            <a:off x="-11680" y="3152220"/>
            <a:ext cx="3278336" cy="1384995"/>
          </a:xfrm>
          <a:prstGeom prst="rect">
            <a:avLst/>
          </a:prstGeom>
          <a:noFill/>
        </p:spPr>
        <p:txBody>
          <a:bodyPr wrap="none" rtlCol="0">
            <a:spAutoFit/>
          </a:bodyPr>
          <a:lstStyle/>
          <a:p>
            <a:pPr algn="ctr"/>
            <a:r>
              <a:rPr lang="de-DE" sz="3200" dirty="0" err="1" smtClean="0"/>
              <a:t>Năng</a:t>
            </a:r>
            <a:r>
              <a:rPr lang="de-DE" sz="3200" dirty="0" smtClean="0"/>
              <a:t> </a:t>
            </a:r>
            <a:r>
              <a:rPr lang="de-DE" sz="3200" dirty="0" err="1" smtClean="0"/>
              <a:t>lượng</a:t>
            </a:r>
            <a:endParaRPr lang="de-DE" sz="3200" dirty="0"/>
          </a:p>
          <a:p>
            <a:pPr algn="ctr"/>
            <a:r>
              <a:rPr lang="de-DE" sz="2000" dirty="0" smtClean="0"/>
              <a:t>(</a:t>
            </a:r>
            <a:r>
              <a:rPr lang="de-DE" sz="2000" dirty="0" err="1" smtClean="0"/>
              <a:t>Điện</a:t>
            </a:r>
            <a:r>
              <a:rPr lang="de-DE" sz="2000" dirty="0" smtClean="0"/>
              <a:t>, </a:t>
            </a:r>
            <a:r>
              <a:rPr lang="de-DE" sz="2000" dirty="0" err="1" smtClean="0"/>
              <a:t>nhiên</a:t>
            </a:r>
            <a:r>
              <a:rPr lang="de-DE" sz="2000" dirty="0" smtClean="0"/>
              <a:t> </a:t>
            </a:r>
            <a:r>
              <a:rPr lang="de-DE" sz="2000" dirty="0" err="1" smtClean="0"/>
              <a:t>liệu</a:t>
            </a:r>
            <a:r>
              <a:rPr lang="de-DE" sz="2000" dirty="0" smtClean="0"/>
              <a:t>, </a:t>
            </a:r>
            <a:r>
              <a:rPr lang="de-DE" sz="2000" dirty="0" err="1" smtClean="0"/>
              <a:t>sinh</a:t>
            </a:r>
            <a:r>
              <a:rPr lang="de-DE" sz="2000" dirty="0" smtClean="0"/>
              <a:t> </a:t>
            </a:r>
            <a:r>
              <a:rPr lang="de-DE" sz="2000" dirty="0" err="1" smtClean="0"/>
              <a:t>khối</a:t>
            </a:r>
            <a:r>
              <a:rPr lang="de-DE" sz="2000" dirty="0" smtClean="0"/>
              <a:t>)</a:t>
            </a:r>
            <a:endParaRPr lang="de-DE" sz="2000" dirty="0"/>
          </a:p>
          <a:p>
            <a:pPr algn="ctr"/>
            <a:endParaRPr lang="de-DE" sz="2000" dirty="0"/>
          </a:p>
          <a:p>
            <a:pPr algn="ctr"/>
            <a:endParaRPr lang="de-DE" sz="1200" dirty="0"/>
          </a:p>
        </p:txBody>
      </p:sp>
      <p:sp>
        <p:nvSpPr>
          <p:cNvPr id="27" name="TextBox 26">
            <a:extLst>
              <a:ext uri="{FF2B5EF4-FFF2-40B4-BE49-F238E27FC236}">
                <a16:creationId xmlns:a16="http://schemas.microsoft.com/office/drawing/2014/main" id="{096F6CF5-81EB-F64E-B6F0-5A5426856CE7}"/>
              </a:ext>
            </a:extLst>
          </p:cNvPr>
          <p:cNvSpPr txBox="1"/>
          <p:nvPr/>
        </p:nvSpPr>
        <p:spPr>
          <a:xfrm>
            <a:off x="6804248" y="3198171"/>
            <a:ext cx="1809961" cy="892552"/>
          </a:xfrm>
          <a:prstGeom prst="rect">
            <a:avLst/>
          </a:prstGeom>
          <a:noFill/>
        </p:spPr>
        <p:txBody>
          <a:bodyPr wrap="none" rtlCol="0">
            <a:spAutoFit/>
          </a:bodyPr>
          <a:lstStyle/>
          <a:p>
            <a:pPr algn="ctr"/>
            <a:r>
              <a:rPr lang="de-DE" sz="3200" dirty="0" err="1" smtClean="0"/>
              <a:t>Rác</a:t>
            </a:r>
            <a:r>
              <a:rPr lang="de-DE" sz="3200" dirty="0" smtClean="0"/>
              <a:t> </a:t>
            </a:r>
            <a:r>
              <a:rPr lang="de-DE" sz="3200" dirty="0" err="1" smtClean="0"/>
              <a:t>thải</a:t>
            </a:r>
            <a:endParaRPr lang="de-DE" sz="3200" dirty="0"/>
          </a:p>
          <a:p>
            <a:pPr algn="ctr"/>
            <a:r>
              <a:rPr lang="de-DE" sz="2000" dirty="0" smtClean="0"/>
              <a:t>(</a:t>
            </a:r>
            <a:r>
              <a:rPr lang="de-DE" sz="2000" dirty="0" err="1" smtClean="0"/>
              <a:t>Lỏng</a:t>
            </a:r>
            <a:r>
              <a:rPr lang="de-DE" sz="2000" dirty="0" smtClean="0"/>
              <a:t> </a:t>
            </a:r>
            <a:r>
              <a:rPr lang="de-DE" sz="2000" dirty="0" err="1" smtClean="0"/>
              <a:t>và</a:t>
            </a:r>
            <a:r>
              <a:rPr lang="de-DE" sz="2000" dirty="0" smtClean="0"/>
              <a:t> </a:t>
            </a:r>
            <a:r>
              <a:rPr lang="de-DE" sz="2000" dirty="0" err="1" smtClean="0"/>
              <a:t>Rắn</a:t>
            </a:r>
            <a:r>
              <a:rPr lang="de-DE" sz="2000" dirty="0" smtClean="0"/>
              <a:t>)</a:t>
            </a:r>
            <a:endParaRPr lang="de-DE" sz="2000" dirty="0"/>
          </a:p>
        </p:txBody>
      </p:sp>
      <p:sp>
        <p:nvSpPr>
          <p:cNvPr id="28" name="TextBox 27">
            <a:extLst>
              <a:ext uri="{FF2B5EF4-FFF2-40B4-BE49-F238E27FC236}">
                <a16:creationId xmlns:a16="http://schemas.microsoft.com/office/drawing/2014/main" id="{F00E97F1-8F5C-094E-BC81-DBA9331C1A16}"/>
              </a:ext>
            </a:extLst>
          </p:cNvPr>
          <p:cNvSpPr txBox="1"/>
          <p:nvPr/>
        </p:nvSpPr>
        <p:spPr>
          <a:xfrm>
            <a:off x="4342180" y="5709725"/>
            <a:ext cx="1230024" cy="584776"/>
          </a:xfrm>
          <a:prstGeom prst="rect">
            <a:avLst/>
          </a:prstGeom>
          <a:noFill/>
        </p:spPr>
        <p:txBody>
          <a:bodyPr wrap="none" rtlCol="0">
            <a:spAutoFit/>
          </a:bodyPr>
          <a:lstStyle/>
          <a:p>
            <a:r>
              <a:rPr lang="de-DE" sz="3200" dirty="0" err="1" smtClean="0"/>
              <a:t>Nước</a:t>
            </a:r>
            <a:endParaRPr lang="de-DE" sz="3200" dirty="0"/>
          </a:p>
        </p:txBody>
      </p:sp>
    </p:spTree>
    <p:extLst>
      <p:ext uri="{BB962C8B-B14F-4D97-AF65-F5344CB8AC3E}">
        <p14:creationId xmlns:p14="http://schemas.microsoft.com/office/powerpoint/2010/main" val="85412035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p9"/>
          <p:cNvSpPr txBox="1">
            <a:spLocks noGrp="1"/>
          </p:cNvSpPr>
          <p:nvPr>
            <p:ph type="title"/>
          </p:nvPr>
        </p:nvSpPr>
        <p:spPr>
          <a:xfrm>
            <a:off x="342928" y="532943"/>
            <a:ext cx="8404030" cy="53860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Arial"/>
              <a:buNone/>
            </a:pPr>
            <a:r>
              <a:rPr lang="en-US" dirty="0" err="1" smtClean="0"/>
              <a:t>Nhu</a:t>
            </a:r>
            <a:r>
              <a:rPr lang="en-US" dirty="0" smtClean="0"/>
              <a:t> </a:t>
            </a:r>
            <a:r>
              <a:rPr lang="en-US" dirty="0" err="1" smtClean="0"/>
              <a:t>cầu</a:t>
            </a:r>
            <a:r>
              <a:rPr lang="en-US" dirty="0" smtClean="0"/>
              <a:t> </a:t>
            </a:r>
            <a:r>
              <a:rPr lang="en-US" dirty="0" err="1" smtClean="0"/>
              <a:t>về</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nguồn</a:t>
            </a:r>
            <a:r>
              <a:rPr lang="en-US" dirty="0" smtClean="0"/>
              <a:t> </a:t>
            </a:r>
            <a:r>
              <a:rPr lang="en-US" dirty="0" err="1" smtClean="0"/>
              <a:t>tài</a:t>
            </a:r>
            <a:r>
              <a:rPr lang="en-US" dirty="0" smtClean="0"/>
              <a:t> </a:t>
            </a:r>
            <a:r>
              <a:rPr lang="en-US" dirty="0" err="1" smtClean="0"/>
              <a:t>nguyên</a:t>
            </a:r>
            <a:r>
              <a:rPr lang="en-US" dirty="0" smtClean="0"/>
              <a:t> </a:t>
            </a:r>
            <a:r>
              <a:rPr lang="en-US" dirty="0" err="1" smtClean="0"/>
              <a:t>đang</a:t>
            </a:r>
            <a:r>
              <a:rPr lang="en-US" dirty="0" smtClean="0"/>
              <a:t> </a:t>
            </a:r>
            <a:r>
              <a:rPr lang="en-US" dirty="0" err="1" smtClean="0"/>
              <a:t>tăng</a:t>
            </a:r>
            <a:r>
              <a:rPr lang="en-US" dirty="0" smtClean="0"/>
              <a:t> </a:t>
            </a:r>
            <a:r>
              <a:rPr lang="en-US" dirty="0" err="1" smtClean="0"/>
              <a:t>nhanh</a:t>
            </a:r>
            <a:r>
              <a:rPr lang="is-IS" dirty="0" smtClean="0"/>
              <a:t>…...</a:t>
            </a:r>
            <a:endParaRPr dirty="0"/>
          </a:p>
        </p:txBody>
      </p:sp>
      <p:pic>
        <p:nvPicPr>
          <p:cNvPr id="2" name="Image 1"/>
          <p:cNvPicPr>
            <a:picLocks noChangeAspect="1"/>
          </p:cNvPicPr>
          <p:nvPr/>
        </p:nvPicPr>
        <p:blipFill rotWithShape="1">
          <a:blip r:embed="rId3"/>
          <a:srcRect l="15350"/>
          <a:stretch/>
        </p:blipFill>
        <p:spPr>
          <a:xfrm>
            <a:off x="223094" y="2492896"/>
            <a:ext cx="4610525" cy="3024336"/>
          </a:xfrm>
          <a:prstGeom prst="rect">
            <a:avLst/>
          </a:prstGeom>
        </p:spPr>
      </p:pic>
      <p:pic>
        <p:nvPicPr>
          <p:cNvPr id="3" name="Image 2"/>
          <p:cNvPicPr>
            <a:picLocks noChangeAspect="1"/>
          </p:cNvPicPr>
          <p:nvPr/>
        </p:nvPicPr>
        <p:blipFill>
          <a:blip r:embed="rId4"/>
          <a:stretch>
            <a:fillRect/>
          </a:stretch>
        </p:blipFill>
        <p:spPr>
          <a:xfrm>
            <a:off x="4833619" y="1700808"/>
            <a:ext cx="4310381" cy="4941168"/>
          </a:xfrm>
          <a:prstGeom prst="rect">
            <a:avLst/>
          </a:prstGeom>
        </p:spPr>
      </p:pic>
    </p:spTree>
    <p:extLst>
      <p:ext uri="{BB962C8B-B14F-4D97-AF65-F5344CB8AC3E}">
        <p14:creationId xmlns:p14="http://schemas.microsoft.com/office/powerpoint/2010/main" val="79064143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A133FE9-0B39-4728-9D0C-6352598CB4AF}"/>
              </a:ext>
            </a:extLst>
          </p:cNvPr>
          <p:cNvSpPr>
            <a:spLocks noGrp="1"/>
          </p:cNvSpPr>
          <p:nvPr>
            <p:ph type="title"/>
          </p:nvPr>
        </p:nvSpPr>
        <p:spPr>
          <a:xfrm>
            <a:off x="342928" y="532943"/>
            <a:ext cx="8404030" cy="538603"/>
          </a:xfrm>
        </p:spPr>
        <p:txBody>
          <a:bodyPr/>
          <a:lstStyle/>
          <a:p>
            <a:r>
              <a:rPr lang="en-US" dirty="0" smtClean="0"/>
              <a:t>…</a:t>
            </a:r>
            <a:r>
              <a:rPr lang="en-US" dirty="0" err="1" smtClean="0"/>
              <a:t>và</a:t>
            </a:r>
            <a:r>
              <a:rPr lang="en-US" dirty="0" smtClean="0"/>
              <a:t> </a:t>
            </a:r>
            <a:r>
              <a:rPr lang="en-US" dirty="0" err="1" smtClean="0"/>
              <a:t>đang</a:t>
            </a:r>
            <a:r>
              <a:rPr lang="en-US" dirty="0" smtClean="0"/>
              <a:t> </a:t>
            </a:r>
            <a:r>
              <a:rPr lang="en-US" dirty="0" err="1" smtClean="0"/>
              <a:t>gây</a:t>
            </a:r>
            <a:r>
              <a:rPr lang="en-US" dirty="0" smtClean="0"/>
              <a:t> </a:t>
            </a:r>
            <a:r>
              <a:rPr lang="en-US" dirty="0" err="1" smtClean="0"/>
              <a:t>tác</a:t>
            </a:r>
            <a:r>
              <a:rPr lang="en-US" dirty="0" smtClean="0"/>
              <a:t> </a:t>
            </a:r>
            <a:r>
              <a:rPr lang="en-US" dirty="0" err="1" smtClean="0"/>
              <a:t>động</a:t>
            </a:r>
            <a:r>
              <a:rPr lang="en-US" dirty="0" smtClean="0"/>
              <a:t> </a:t>
            </a:r>
            <a:r>
              <a:rPr lang="en-US" dirty="0" err="1" smtClean="0"/>
              <a:t>lên</a:t>
            </a:r>
            <a:r>
              <a:rPr lang="en-US" dirty="0" smtClean="0"/>
              <a:t> </a:t>
            </a:r>
            <a:r>
              <a:rPr lang="en-US" dirty="0" err="1" smtClean="0"/>
              <a:t>hệ</a:t>
            </a:r>
            <a:r>
              <a:rPr lang="en-US" dirty="0" smtClean="0"/>
              <a:t> </a:t>
            </a:r>
            <a:r>
              <a:rPr lang="en-US" dirty="0" err="1" smtClean="0"/>
              <a:t>sinh</a:t>
            </a:r>
            <a:r>
              <a:rPr lang="en-US" dirty="0" smtClean="0"/>
              <a:t> </a:t>
            </a:r>
            <a:r>
              <a:rPr lang="en-US" dirty="0" err="1" smtClean="0"/>
              <a:t>thái</a:t>
            </a:r>
            <a:endParaRPr lang="en-GB" dirty="0"/>
          </a:p>
        </p:txBody>
      </p:sp>
      <p:sp>
        <p:nvSpPr>
          <p:cNvPr id="3" name="TextBox 2"/>
          <p:cNvSpPr txBox="1"/>
          <p:nvPr/>
        </p:nvSpPr>
        <p:spPr>
          <a:xfrm>
            <a:off x="342928" y="5794107"/>
            <a:ext cx="1883083" cy="276999"/>
          </a:xfrm>
          <a:prstGeom prst="rect">
            <a:avLst/>
          </a:prstGeom>
          <a:noFill/>
        </p:spPr>
        <p:txBody>
          <a:bodyPr wrap="square" rtlCol="0">
            <a:spAutoFit/>
          </a:bodyPr>
          <a:lstStyle/>
          <a:p>
            <a:r>
              <a:rPr lang="en-US" sz="1200" dirty="0"/>
              <a:t>Source: UN Environment</a:t>
            </a:r>
          </a:p>
        </p:txBody>
      </p:sp>
      <p:pic>
        <p:nvPicPr>
          <p:cNvPr id="14" name="Picture 13">
            <a:extLst>
              <a:ext uri="{FF2B5EF4-FFF2-40B4-BE49-F238E27FC236}">
                <a16:creationId xmlns:a16="http://schemas.microsoft.com/office/drawing/2014/main" id="{BD2BBB9C-C2EB-7D4B-A1DE-7308D84689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61221" y="365125"/>
            <a:ext cx="1029194" cy="1101765"/>
          </a:xfrm>
          <a:prstGeom prst="rect">
            <a:avLst/>
          </a:prstGeom>
        </p:spPr>
      </p:pic>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5225" y="1556792"/>
            <a:ext cx="8363173" cy="4061510"/>
          </a:xfrm>
          <a:prstGeom prst="rect">
            <a:avLst/>
          </a:prstGeom>
        </p:spPr>
      </p:pic>
    </p:spTree>
    <p:extLst>
      <p:ext uri="{BB962C8B-B14F-4D97-AF65-F5344CB8AC3E}">
        <p14:creationId xmlns:p14="http://schemas.microsoft.com/office/powerpoint/2010/main" val="260784535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CCC9FC-18E9-454D-AC54-583225A4F2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84368" y="188640"/>
            <a:ext cx="1026872" cy="1099279"/>
          </a:xfrm>
          <a:prstGeom prst="rect">
            <a:avLst/>
          </a:prstGeom>
        </p:spPr>
      </p:pic>
      <p:sp>
        <p:nvSpPr>
          <p:cNvPr id="14" name="Textfeld 8"/>
          <p:cNvSpPr txBox="1"/>
          <p:nvPr/>
        </p:nvSpPr>
        <p:spPr>
          <a:xfrm>
            <a:off x="357157" y="1674661"/>
            <a:ext cx="6306420" cy="969496"/>
          </a:xfrm>
          <a:prstGeom prst="rect">
            <a:avLst/>
          </a:prstGeom>
          <a:solidFill>
            <a:schemeClr val="bg2"/>
          </a:solidFill>
        </p:spPr>
        <p:txBody>
          <a:bodyPr wrap="square" rtlCol="0">
            <a:spAutoFit/>
          </a:bodyPr>
          <a:lstStyle/>
          <a:p>
            <a:r>
              <a:rPr lang="de-DE" sz="1600" b="1" dirty="0" err="1" smtClean="0"/>
              <a:t>Nghiên</a:t>
            </a:r>
            <a:r>
              <a:rPr lang="de-DE" sz="1600" b="1" dirty="0" smtClean="0"/>
              <a:t> </a:t>
            </a:r>
            <a:r>
              <a:rPr lang="de-DE" sz="1600" b="1" dirty="0" err="1" smtClean="0"/>
              <a:t>cứu</a:t>
            </a:r>
            <a:r>
              <a:rPr lang="de-DE" sz="1600" b="1" dirty="0" smtClean="0"/>
              <a:t> </a:t>
            </a:r>
            <a:r>
              <a:rPr lang="de-DE" sz="1600" b="1" dirty="0" err="1" smtClean="0"/>
              <a:t>quốc</a:t>
            </a:r>
            <a:r>
              <a:rPr lang="de-DE" sz="1600" b="1" dirty="0" smtClean="0"/>
              <a:t> </a:t>
            </a:r>
            <a:r>
              <a:rPr lang="de-DE" sz="1600" b="1" dirty="0" err="1" smtClean="0"/>
              <a:t>tế</a:t>
            </a:r>
            <a:r>
              <a:rPr lang="de-DE" sz="1600" b="1" dirty="0" smtClean="0"/>
              <a:t> </a:t>
            </a:r>
            <a:r>
              <a:rPr lang="de-DE" sz="1600" b="1" dirty="0" err="1" smtClean="0"/>
              <a:t>về</a:t>
            </a:r>
            <a:r>
              <a:rPr lang="de-DE" sz="1600" b="1" dirty="0" smtClean="0"/>
              <a:t> </a:t>
            </a:r>
            <a:r>
              <a:rPr lang="de-DE" sz="1600" b="1" dirty="0" err="1" smtClean="0"/>
              <a:t>tác</a:t>
            </a:r>
            <a:r>
              <a:rPr lang="de-DE" sz="1600" b="1" dirty="0" smtClean="0"/>
              <a:t> </a:t>
            </a:r>
            <a:r>
              <a:rPr lang="de-DE" sz="1600" b="1" dirty="0" err="1" smtClean="0"/>
              <a:t>động</a:t>
            </a:r>
            <a:r>
              <a:rPr lang="de-DE" sz="1600" b="1" dirty="0" smtClean="0"/>
              <a:t> </a:t>
            </a:r>
            <a:r>
              <a:rPr lang="de-DE" sz="1600" b="1" dirty="0" err="1" smtClean="0"/>
              <a:t>chiến</a:t>
            </a:r>
            <a:r>
              <a:rPr lang="de-DE" sz="1600" b="1" dirty="0" smtClean="0"/>
              <a:t> </a:t>
            </a:r>
            <a:r>
              <a:rPr lang="de-DE" sz="1600" b="1" dirty="0" err="1" smtClean="0"/>
              <a:t>lược</a:t>
            </a:r>
            <a:r>
              <a:rPr lang="de-DE" sz="1600" b="1" dirty="0" smtClean="0"/>
              <a:t> </a:t>
            </a:r>
            <a:r>
              <a:rPr lang="de-DE" sz="1600" b="1" dirty="0" err="1" smtClean="0"/>
              <a:t>và</a:t>
            </a:r>
            <a:r>
              <a:rPr lang="de-DE" sz="1600" b="1" dirty="0" smtClean="0"/>
              <a:t> </a:t>
            </a:r>
            <a:r>
              <a:rPr lang="de-DE" sz="1600" b="1" dirty="0" err="1" smtClean="0"/>
              <a:t>hoạt</a:t>
            </a:r>
            <a:r>
              <a:rPr lang="de-DE" sz="1600" b="1" dirty="0" smtClean="0"/>
              <a:t> </a:t>
            </a:r>
            <a:r>
              <a:rPr lang="de-DE" sz="1600" b="1" dirty="0" err="1" smtClean="0"/>
              <a:t>động</a:t>
            </a:r>
            <a:r>
              <a:rPr lang="de-DE" sz="1600" b="1" dirty="0"/>
              <a:t> </a:t>
            </a:r>
            <a:r>
              <a:rPr lang="de-DE" sz="1600" b="1" dirty="0" err="1" smtClean="0"/>
              <a:t>liên</a:t>
            </a:r>
            <a:r>
              <a:rPr lang="de-DE" sz="1600" b="1" dirty="0" smtClean="0"/>
              <a:t> </a:t>
            </a:r>
            <a:r>
              <a:rPr lang="de-DE" sz="1600" b="1" dirty="0" err="1" smtClean="0"/>
              <a:t>quan</a:t>
            </a:r>
            <a:r>
              <a:rPr lang="de-DE" sz="1600" b="1" dirty="0" smtClean="0"/>
              <a:t> </a:t>
            </a:r>
            <a:r>
              <a:rPr lang="de-DE" sz="1600" b="1" dirty="0" err="1" smtClean="0"/>
              <a:t>đến</a:t>
            </a:r>
            <a:r>
              <a:rPr lang="de-DE" sz="1600" b="1" dirty="0" smtClean="0"/>
              <a:t> </a:t>
            </a:r>
            <a:r>
              <a:rPr lang="de-DE" sz="1600" b="1" dirty="0" err="1" smtClean="0"/>
              <a:t>biến</a:t>
            </a:r>
            <a:r>
              <a:rPr lang="de-DE" sz="1600" b="1" dirty="0" smtClean="0"/>
              <a:t> </a:t>
            </a:r>
            <a:r>
              <a:rPr lang="de-DE" sz="1600" b="1" dirty="0" err="1" smtClean="0"/>
              <a:t>đổi</a:t>
            </a:r>
            <a:r>
              <a:rPr lang="de-DE" sz="1600" b="1" dirty="0" smtClean="0"/>
              <a:t> </a:t>
            </a:r>
            <a:r>
              <a:rPr lang="de-DE" sz="1600" b="1" dirty="0" err="1" smtClean="0"/>
              <a:t>khí</a:t>
            </a:r>
            <a:r>
              <a:rPr lang="de-DE" sz="1600" b="1" dirty="0" smtClean="0"/>
              <a:t> </a:t>
            </a:r>
            <a:r>
              <a:rPr lang="de-DE" sz="1600" b="1" dirty="0" err="1" smtClean="0"/>
              <a:t>hậu</a:t>
            </a:r>
            <a:endParaRPr lang="de-DE" sz="1600" b="1" dirty="0" smtClean="0"/>
          </a:p>
          <a:p>
            <a:pPr algn="ctr"/>
            <a:endParaRPr lang="de-DE" sz="700" dirty="0">
              <a:solidFill>
                <a:schemeClr val="bg2">
                  <a:lumMod val="50000"/>
                </a:schemeClr>
              </a:solidFill>
            </a:endParaRPr>
          </a:p>
          <a:p>
            <a:pPr algn="ctr"/>
            <a:endParaRPr lang="fr-FR" sz="1800" i="1" dirty="0" err="1">
              <a:solidFill>
                <a:schemeClr val="bg2">
                  <a:lumMod val="50000"/>
                </a:schemeClr>
              </a:solidFill>
            </a:endParaRPr>
          </a:p>
        </p:txBody>
      </p:sp>
      <p:sp>
        <p:nvSpPr>
          <p:cNvPr id="18" name="Title 1"/>
          <p:cNvSpPr>
            <a:spLocks noGrp="1"/>
          </p:cNvSpPr>
          <p:nvPr>
            <p:ph type="title"/>
          </p:nvPr>
        </p:nvSpPr>
        <p:spPr>
          <a:xfrm>
            <a:off x="357157" y="527474"/>
            <a:ext cx="8311665" cy="552471"/>
          </a:xfrm>
        </p:spPr>
        <p:txBody>
          <a:bodyPr/>
          <a:lstStyle/>
          <a:p>
            <a:r>
              <a:rPr lang="en-US" dirty="0" err="1" smtClean="0"/>
              <a:t>Tác</a:t>
            </a:r>
            <a:r>
              <a:rPr lang="en-US" dirty="0" smtClean="0"/>
              <a:t> </a:t>
            </a:r>
            <a:r>
              <a:rPr lang="en-US" dirty="0" err="1" smtClean="0"/>
              <a:t>động</a:t>
            </a:r>
            <a:r>
              <a:rPr lang="en-US" dirty="0" smtClean="0"/>
              <a:t> </a:t>
            </a:r>
            <a:r>
              <a:rPr lang="en-US" dirty="0" err="1" smtClean="0"/>
              <a:t>của</a:t>
            </a:r>
            <a:r>
              <a:rPr lang="en-US" dirty="0" smtClean="0"/>
              <a:t> </a:t>
            </a:r>
            <a:r>
              <a:rPr lang="en-US" dirty="0" err="1" smtClean="0"/>
              <a:t>biến</a:t>
            </a:r>
            <a:r>
              <a:rPr lang="en-US" dirty="0" smtClean="0"/>
              <a:t> </a:t>
            </a:r>
            <a:r>
              <a:rPr lang="en-US" dirty="0" err="1" smtClean="0"/>
              <a:t>đổi</a:t>
            </a:r>
            <a:r>
              <a:rPr lang="en-US" dirty="0" smtClean="0"/>
              <a:t> </a:t>
            </a:r>
            <a:r>
              <a:rPr lang="en-US" dirty="0" err="1" smtClean="0"/>
              <a:t>khí</a:t>
            </a:r>
            <a:r>
              <a:rPr lang="en-US" dirty="0" smtClean="0"/>
              <a:t> </a:t>
            </a:r>
            <a:r>
              <a:rPr lang="en-US" dirty="0" err="1" smtClean="0"/>
              <a:t>hậu</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các</a:t>
            </a:r>
            <a:r>
              <a:rPr lang="en-US" dirty="0" smtClean="0"/>
              <a:t> </a:t>
            </a:r>
            <a:r>
              <a:rPr lang="en-US" dirty="0" err="1" smtClean="0"/>
              <a:t>nguồn</a:t>
            </a:r>
            <a:r>
              <a:rPr lang="en-US" dirty="0" smtClean="0"/>
              <a:t> </a:t>
            </a:r>
            <a:r>
              <a:rPr lang="en-US" dirty="0" err="1" smtClean="0"/>
              <a:t>tài</a:t>
            </a:r>
            <a:r>
              <a:rPr lang="en-US" dirty="0" smtClean="0"/>
              <a:t> </a:t>
            </a:r>
            <a:r>
              <a:rPr lang="en-US" dirty="0" err="1" smtClean="0"/>
              <a:t>nguyên</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4191245469"/>
              </p:ext>
            </p:extLst>
          </p:nvPr>
        </p:nvGraphicFramePr>
        <p:xfrm>
          <a:off x="375529" y="2185218"/>
          <a:ext cx="8194143" cy="3676298"/>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395536" y="2434728"/>
            <a:ext cx="3571709" cy="30847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rgbClr val="0AA9A0"/>
                </a:solidFill>
              </a:rPr>
              <a:t>Tăng</a:t>
            </a:r>
            <a:r>
              <a:rPr lang="en-GB" sz="1600" dirty="0" smtClean="0">
                <a:solidFill>
                  <a:srgbClr val="0AA9A0"/>
                </a:solidFill>
              </a:rPr>
              <a:t> chi </a:t>
            </a:r>
            <a:r>
              <a:rPr lang="en-GB" sz="1600" dirty="0" err="1" smtClean="0">
                <a:solidFill>
                  <a:srgbClr val="0AA9A0"/>
                </a:solidFill>
              </a:rPr>
              <a:t>phí</a:t>
            </a:r>
            <a:r>
              <a:rPr lang="en-GB" sz="1600" dirty="0" smtClean="0">
                <a:solidFill>
                  <a:srgbClr val="0AA9A0"/>
                </a:solidFill>
              </a:rPr>
              <a:t> </a:t>
            </a:r>
            <a:r>
              <a:rPr lang="en-GB" sz="1600" dirty="0" err="1" smtClean="0">
                <a:solidFill>
                  <a:srgbClr val="0AA9A0"/>
                </a:solidFill>
              </a:rPr>
              <a:t>hàng</a:t>
            </a:r>
            <a:r>
              <a:rPr lang="en-GB" sz="1600" dirty="0" smtClean="0">
                <a:solidFill>
                  <a:srgbClr val="0AA9A0"/>
                </a:solidFill>
              </a:rPr>
              <a:t> </a:t>
            </a:r>
            <a:r>
              <a:rPr lang="en-GB" sz="1600" dirty="0" err="1" smtClean="0">
                <a:solidFill>
                  <a:srgbClr val="0AA9A0"/>
                </a:solidFill>
              </a:rPr>
              <a:t>hóa</a:t>
            </a:r>
            <a:endParaRPr lang="en-GB" sz="1600" dirty="0">
              <a:solidFill>
                <a:srgbClr val="0AA9A0"/>
              </a:solidFill>
            </a:endParaRPr>
          </a:p>
        </p:txBody>
      </p:sp>
      <p:sp>
        <p:nvSpPr>
          <p:cNvPr id="3" name="Rectangle 2">
            <a:extLst>
              <a:ext uri="{FF2B5EF4-FFF2-40B4-BE49-F238E27FC236}">
                <a16:creationId xmlns:a16="http://schemas.microsoft.com/office/drawing/2014/main" id="{7F8FFE17-5919-F748-B9FD-C3F6ED2AE94B}"/>
              </a:ext>
            </a:extLst>
          </p:cNvPr>
          <p:cNvSpPr/>
          <p:nvPr/>
        </p:nvSpPr>
        <p:spPr>
          <a:xfrm>
            <a:off x="4572000" y="6022749"/>
            <a:ext cx="4572000" cy="307777"/>
          </a:xfrm>
          <a:prstGeom prst="rect">
            <a:avLst/>
          </a:prstGeom>
        </p:spPr>
        <p:txBody>
          <a:bodyPr>
            <a:spAutoFit/>
          </a:bodyPr>
          <a:lstStyle/>
          <a:p>
            <a:pPr algn="ctr"/>
            <a:r>
              <a:rPr lang="de-DE" sz="1400" i="1" dirty="0">
                <a:solidFill>
                  <a:schemeClr val="bg2">
                    <a:lumMod val="50000"/>
                  </a:schemeClr>
                </a:solidFill>
              </a:rPr>
              <a:t>Business L</a:t>
            </a:r>
            <a:r>
              <a:rPr lang="de-DE" sz="1400" i="1" dirty="0" smtClean="0">
                <a:solidFill>
                  <a:schemeClr val="bg2">
                    <a:lumMod val="50000"/>
                  </a:schemeClr>
                </a:solidFill>
              </a:rPr>
              <a:t>eaders </a:t>
            </a:r>
            <a:r>
              <a:rPr lang="de-DE" sz="1400" i="1" dirty="0">
                <a:solidFill>
                  <a:schemeClr val="bg2">
                    <a:lumMod val="50000"/>
                  </a:schemeClr>
                </a:solidFill>
              </a:rPr>
              <a:t>Survey (Global Compact 2010) </a:t>
            </a:r>
            <a:endParaRPr lang="de-DE" sz="1200" i="1" dirty="0">
              <a:solidFill>
                <a:schemeClr val="bg2">
                  <a:lumMod val="50000"/>
                </a:schemeClr>
              </a:solidFill>
            </a:endParaRPr>
          </a:p>
        </p:txBody>
      </p:sp>
    </p:spTree>
    <p:extLst>
      <p:ext uri="{BB962C8B-B14F-4D97-AF65-F5344CB8AC3E}">
        <p14:creationId xmlns:p14="http://schemas.microsoft.com/office/powerpoint/2010/main" val="195111485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44" y="553436"/>
            <a:ext cx="7300278" cy="403952"/>
          </a:xfrm>
        </p:spPr>
        <p:txBody>
          <a:bodyPr/>
          <a:lstStyle/>
          <a:p>
            <a:r>
              <a:rPr lang="fr-CH" dirty="0" smtClean="0"/>
              <a:t>Thách thức môi trường tại Việt Nam</a:t>
            </a:r>
            <a:endParaRPr lang="fr-CH" dirty="0"/>
          </a:p>
        </p:txBody>
      </p:sp>
      <p:sp>
        <p:nvSpPr>
          <p:cNvPr id="6" name="Rectangle 5"/>
          <p:cNvSpPr/>
          <p:nvPr/>
        </p:nvSpPr>
        <p:spPr>
          <a:xfrm>
            <a:off x="360944" y="1786701"/>
            <a:ext cx="3918765" cy="2428357"/>
          </a:xfrm>
          <a:prstGeom prst="rect">
            <a:avLst/>
          </a:prstGeom>
        </p:spPr>
        <p:txBody>
          <a:bodyPr wrap="square">
            <a:spAutoFit/>
          </a:bodyPr>
          <a:lstStyle/>
          <a:p>
            <a:pPr lvl="0" defTabSz="914400">
              <a:spcBef>
                <a:spcPct val="20000"/>
              </a:spcBef>
            </a:pPr>
            <a:r>
              <a:rPr lang="en-US" dirty="0" smtClean="0">
                <a:solidFill>
                  <a:schemeClr val="bg1"/>
                </a:solidFill>
                <a:latin typeface="Arial" pitchFamily="34" charset="0"/>
                <a:cs typeface="Arial" pitchFamily="34" charset="0"/>
              </a:rPr>
              <a:t>Ba </a:t>
            </a:r>
            <a:r>
              <a:rPr lang="en-US" dirty="0" err="1" smtClean="0">
                <a:solidFill>
                  <a:schemeClr val="bg1"/>
                </a:solidFill>
                <a:latin typeface="Arial" pitchFamily="34" charset="0"/>
                <a:cs typeface="Arial" pitchFamily="34" charset="0"/>
              </a:rPr>
              <a:t>vấn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đề</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môi</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trường</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quan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trọng</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nhất</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ở</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Việt</a:t>
            </a:r>
            <a:r>
              <a:rPr lang="en-US" dirty="0" smtClean="0">
                <a:solidFill>
                  <a:schemeClr val="bg1"/>
                </a:solidFill>
                <a:latin typeface="Arial" pitchFamily="34" charset="0"/>
                <a:cs typeface="Arial" pitchFamily="34" charset="0"/>
              </a:rPr>
              <a:t> Nam </a:t>
            </a:r>
            <a:r>
              <a:rPr lang="en-US" dirty="0" err="1" smtClean="0">
                <a:solidFill>
                  <a:schemeClr val="bg1"/>
                </a:solidFill>
                <a:latin typeface="Arial" pitchFamily="34" charset="0"/>
                <a:cs typeface="Arial" pitchFamily="34" charset="0"/>
              </a:rPr>
              <a:t>năm</a:t>
            </a:r>
            <a:r>
              <a:rPr lang="en-US" dirty="0" smtClean="0">
                <a:solidFill>
                  <a:schemeClr val="bg1"/>
                </a:solidFill>
                <a:latin typeface="Arial" pitchFamily="34" charset="0"/>
                <a:cs typeface="Arial" pitchFamily="34" charset="0"/>
              </a:rPr>
              <a:t> 2019</a:t>
            </a:r>
          </a:p>
          <a:p>
            <a:pPr marL="285750" lvl="0" indent="-285750" defTabSz="914400">
              <a:lnSpc>
                <a:spcPct val="200000"/>
              </a:lnSpc>
              <a:spcBef>
                <a:spcPct val="20000"/>
              </a:spcBef>
              <a:buFont typeface="Arial" panose="020B0604020202020204" pitchFamily="34" charset="0"/>
              <a:buChar char="•"/>
            </a:pPr>
            <a:r>
              <a:rPr lang="en-US" dirty="0" err="1" smtClean="0">
                <a:solidFill>
                  <a:schemeClr val="bg1"/>
                </a:solidFill>
                <a:latin typeface="Arial" pitchFamily="34" charset="0"/>
                <a:cs typeface="Arial" pitchFamily="34" charset="0"/>
              </a:rPr>
              <a:t>Ô</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nhiễm</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không</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khí</a:t>
            </a:r>
            <a:endParaRPr lang="en-US" dirty="0" smtClean="0">
              <a:solidFill>
                <a:schemeClr val="bg1"/>
              </a:solidFill>
              <a:latin typeface="Arial" pitchFamily="34" charset="0"/>
              <a:cs typeface="Arial" pitchFamily="34" charset="0"/>
            </a:endParaRPr>
          </a:p>
          <a:p>
            <a:pPr marL="285750" lvl="0" indent="-285750" defTabSz="914400">
              <a:lnSpc>
                <a:spcPct val="200000"/>
              </a:lnSpc>
              <a:spcBef>
                <a:spcPct val="20000"/>
              </a:spcBef>
              <a:buFont typeface="Arial" panose="020B0604020202020204" pitchFamily="34" charset="0"/>
              <a:buChar char="•"/>
            </a:pPr>
            <a:r>
              <a:rPr lang="en-US" dirty="0" err="1" smtClean="0">
                <a:solidFill>
                  <a:schemeClr val="bg1"/>
                </a:solidFill>
                <a:latin typeface="Arial" pitchFamily="34" charset="0"/>
                <a:cs typeface="Arial" pitchFamily="34" charset="0"/>
              </a:rPr>
              <a:t>Ô</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nhiễm</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nguồn</a:t>
            </a:r>
            <a:r>
              <a:rPr lang="en-US" dirty="0" smtClean="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nước</a:t>
            </a:r>
            <a:endParaRPr lang="en-US" dirty="0" smtClean="0">
              <a:solidFill>
                <a:schemeClr val="bg1"/>
              </a:solidFill>
              <a:latin typeface="Arial" pitchFamily="34" charset="0"/>
              <a:cs typeface="Arial" pitchFamily="34" charset="0"/>
            </a:endParaRPr>
          </a:p>
          <a:p>
            <a:pPr marL="285750" lvl="0" indent="-285750" defTabSz="914400">
              <a:lnSpc>
                <a:spcPct val="200000"/>
              </a:lnSpc>
              <a:spcBef>
                <a:spcPct val="20000"/>
              </a:spcBef>
              <a:buFont typeface="Arial" panose="020B0604020202020204" pitchFamily="34" charset="0"/>
              <a:buChar char="•"/>
            </a:pPr>
            <a:r>
              <a:rPr lang="en-US" dirty="0" err="1" smtClean="0">
                <a:solidFill>
                  <a:schemeClr val="bg1"/>
                </a:solidFill>
              </a:rPr>
              <a:t>Ô</a:t>
            </a:r>
            <a:r>
              <a:rPr lang="en-US" dirty="0" smtClean="0">
                <a:solidFill>
                  <a:schemeClr val="bg1"/>
                </a:solidFill>
              </a:rPr>
              <a:t> </a:t>
            </a:r>
            <a:r>
              <a:rPr lang="en-US" dirty="0" err="1" smtClean="0">
                <a:solidFill>
                  <a:schemeClr val="bg1"/>
                </a:solidFill>
              </a:rPr>
              <a:t>nhiễm</a:t>
            </a:r>
            <a:r>
              <a:rPr lang="en-US" dirty="0" smtClean="0">
                <a:solidFill>
                  <a:schemeClr val="bg1"/>
                </a:solidFill>
              </a:rPr>
              <a:t> </a:t>
            </a:r>
            <a:r>
              <a:rPr lang="en-US" dirty="0" err="1" smtClean="0">
                <a:solidFill>
                  <a:schemeClr val="bg1"/>
                </a:solidFill>
              </a:rPr>
              <a:t>rác</a:t>
            </a:r>
            <a:r>
              <a:rPr lang="en-US" dirty="0" smtClean="0">
                <a:solidFill>
                  <a:schemeClr val="bg1"/>
                </a:solidFill>
              </a:rPr>
              <a:t> </a:t>
            </a:r>
            <a:r>
              <a:rPr lang="en-US" dirty="0" err="1" smtClean="0">
                <a:solidFill>
                  <a:schemeClr val="bg1"/>
                </a:solidFill>
              </a:rPr>
              <a:t>thải</a:t>
            </a:r>
            <a:endParaRPr lang="en-GB"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944" y="4965170"/>
            <a:ext cx="2664296" cy="177619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9443" y="4966946"/>
            <a:ext cx="2661632" cy="177442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4966947"/>
            <a:ext cx="2664296" cy="1774421"/>
          </a:xfrm>
          <a:prstGeom prst="rect">
            <a:avLst/>
          </a:prstGeom>
        </p:spPr>
      </p:pic>
      <p:pic>
        <p:nvPicPr>
          <p:cNvPr id="10" name="Picture 9"/>
          <p:cNvPicPr>
            <a:picLocks noChangeAspect="1"/>
          </p:cNvPicPr>
          <p:nvPr/>
        </p:nvPicPr>
        <p:blipFill rotWithShape="1">
          <a:blip r:embed="rId6"/>
          <a:srcRect l="3137" r="1170"/>
          <a:stretch/>
        </p:blipFill>
        <p:spPr>
          <a:xfrm>
            <a:off x="4382864" y="1537271"/>
            <a:ext cx="4392489" cy="2973385"/>
          </a:xfrm>
          <a:prstGeom prst="rect">
            <a:avLst/>
          </a:prstGeom>
        </p:spPr>
      </p:pic>
    </p:spTree>
    <p:extLst>
      <p:ext uri="{BB962C8B-B14F-4D97-AF65-F5344CB8AC3E}">
        <p14:creationId xmlns:p14="http://schemas.microsoft.com/office/powerpoint/2010/main" val="44390850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57" y="548680"/>
            <a:ext cx="8783056" cy="403952"/>
          </a:xfrm>
        </p:spPr>
        <p:txBody>
          <a:bodyPr/>
          <a:lstStyle/>
          <a:p>
            <a:r>
              <a:rPr lang="fr-CH" dirty="0" smtClean="0"/>
              <a:t>Tác động biến đổi khí hậu lên các doanh nghiệp vừa và nhỏ tại Việt Nam</a:t>
            </a:r>
            <a:endParaRPr lang="fr-CH" dirty="0"/>
          </a:p>
        </p:txBody>
      </p:sp>
      <p:sp>
        <p:nvSpPr>
          <p:cNvPr id="4" name="TextBox 3"/>
          <p:cNvSpPr txBox="1"/>
          <p:nvPr/>
        </p:nvSpPr>
        <p:spPr>
          <a:xfrm>
            <a:off x="683568" y="5848139"/>
            <a:ext cx="4752528" cy="230832"/>
          </a:xfrm>
          <a:prstGeom prst="rect">
            <a:avLst/>
          </a:prstGeom>
          <a:noFill/>
        </p:spPr>
        <p:txBody>
          <a:bodyPr wrap="square" rtlCol="0">
            <a:spAutoFit/>
          </a:bodyPr>
          <a:lstStyle/>
          <a:p>
            <a:r>
              <a:rPr lang="en-US" sz="900" dirty="0" smtClean="0"/>
              <a:t>*Source: ITC (2019)</a:t>
            </a:r>
            <a:endParaRPr lang="en-US" sz="900" dirty="0"/>
          </a:p>
        </p:txBody>
      </p:sp>
      <p:graphicFrame>
        <p:nvGraphicFramePr>
          <p:cNvPr id="7" name="Chart 6"/>
          <p:cNvGraphicFramePr/>
          <p:nvPr>
            <p:extLst>
              <p:ext uri="{D42A27DB-BD31-4B8C-83A1-F6EECF244321}">
                <p14:modId xmlns:p14="http://schemas.microsoft.com/office/powerpoint/2010/main" val="1377621454"/>
              </p:ext>
            </p:extLst>
          </p:nvPr>
        </p:nvGraphicFramePr>
        <p:xfrm>
          <a:off x="611560" y="1844824"/>
          <a:ext cx="8136904"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83568" y="2132856"/>
            <a:ext cx="3960440" cy="307777"/>
          </a:xfrm>
          <a:prstGeom prst="rect">
            <a:avLst/>
          </a:prstGeom>
          <a:solidFill>
            <a:schemeClr val="bg2">
              <a:lumMod val="95000"/>
            </a:schemeClr>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US" sz="1400" dirty="0" err="1" smtClean="0"/>
              <a:t>Tăng</a:t>
            </a:r>
            <a:r>
              <a:rPr lang="en-US" sz="1400" dirty="0" smtClean="0"/>
              <a:t> chi </a:t>
            </a:r>
            <a:r>
              <a:rPr lang="en-US" sz="1400" dirty="0" err="1" smtClean="0"/>
              <a:t>phí</a:t>
            </a:r>
            <a:r>
              <a:rPr lang="en-US" sz="1400" dirty="0" smtClean="0"/>
              <a:t> </a:t>
            </a:r>
            <a:r>
              <a:rPr lang="en-US" sz="1400" dirty="0" err="1" smtClean="0"/>
              <a:t>sản</a:t>
            </a:r>
            <a:r>
              <a:rPr lang="en-US" sz="1400" dirty="0" smtClean="0"/>
              <a:t> </a:t>
            </a:r>
            <a:r>
              <a:rPr lang="en-US" sz="1400" dirty="0" err="1" smtClean="0"/>
              <a:t>xuất</a:t>
            </a:r>
            <a:endParaRPr lang="en-US" sz="1400" dirty="0"/>
          </a:p>
        </p:txBody>
      </p:sp>
      <p:sp>
        <p:nvSpPr>
          <p:cNvPr id="6" name="TextBox 5"/>
          <p:cNvSpPr txBox="1"/>
          <p:nvPr/>
        </p:nvSpPr>
        <p:spPr>
          <a:xfrm>
            <a:off x="683568" y="2780928"/>
            <a:ext cx="3960440" cy="307777"/>
          </a:xfrm>
          <a:prstGeom prst="rect">
            <a:avLst/>
          </a:prstGeom>
          <a:solidFill>
            <a:schemeClr val="bg2">
              <a:lumMod val="95000"/>
            </a:schemeClr>
          </a:solidFill>
          <a:ln>
            <a:noFill/>
          </a:ln>
          <a:effectLst/>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US" sz="1400" dirty="0" err="1" smtClean="0"/>
              <a:t>Giảm</a:t>
            </a:r>
            <a:r>
              <a:rPr lang="en-US" sz="1400" dirty="0" smtClean="0"/>
              <a:t> </a:t>
            </a:r>
            <a:r>
              <a:rPr lang="en-US" sz="1400" dirty="0" err="1" smtClean="0"/>
              <a:t>năng</a:t>
            </a:r>
            <a:r>
              <a:rPr lang="en-US" sz="1400" dirty="0" smtClean="0"/>
              <a:t> </a:t>
            </a:r>
            <a:r>
              <a:rPr lang="en-US" sz="1400" dirty="0" err="1" smtClean="0"/>
              <a:t>suất</a:t>
            </a:r>
            <a:r>
              <a:rPr lang="en-US" sz="1400" dirty="0" smtClean="0"/>
              <a:t> </a:t>
            </a:r>
            <a:r>
              <a:rPr lang="en-US" sz="1400" dirty="0" err="1" smtClean="0"/>
              <a:t>ở</a:t>
            </a:r>
            <a:r>
              <a:rPr lang="en-US" sz="1400" dirty="0" smtClean="0"/>
              <a:t> </a:t>
            </a:r>
            <a:r>
              <a:rPr lang="en-US" sz="1400" dirty="0" err="1" smtClean="0"/>
              <a:t>lĩnh</a:t>
            </a:r>
            <a:r>
              <a:rPr lang="en-US" sz="1400" dirty="0" smtClean="0"/>
              <a:t> </a:t>
            </a:r>
            <a:r>
              <a:rPr lang="en-US" sz="1400" dirty="0" err="1" smtClean="0"/>
              <a:t>vực</a:t>
            </a:r>
            <a:r>
              <a:rPr lang="en-US" sz="1400" dirty="0" smtClean="0"/>
              <a:t> </a:t>
            </a:r>
            <a:r>
              <a:rPr lang="en-US" sz="1400" dirty="0" err="1" smtClean="0"/>
              <a:t>nông</a:t>
            </a:r>
            <a:r>
              <a:rPr lang="en-US" sz="1400" dirty="0" smtClean="0"/>
              <a:t> </a:t>
            </a:r>
            <a:r>
              <a:rPr lang="en-US" sz="1400" dirty="0" err="1" smtClean="0"/>
              <a:t>nghiệp</a:t>
            </a:r>
            <a:endParaRPr lang="en-US" sz="1400" dirty="0"/>
          </a:p>
        </p:txBody>
      </p:sp>
    </p:spTree>
    <p:extLst>
      <p:ext uri="{BB962C8B-B14F-4D97-AF65-F5344CB8AC3E}">
        <p14:creationId xmlns:p14="http://schemas.microsoft.com/office/powerpoint/2010/main" val="144655483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2"/>
          <p:cNvSpPr txBox="1"/>
          <p:nvPr/>
        </p:nvSpPr>
        <p:spPr>
          <a:xfrm>
            <a:off x="3549859" y="3883469"/>
            <a:ext cx="1904754" cy="1015622"/>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US" sz="1200" dirty="0" smtClean="0">
                <a:solidFill>
                  <a:schemeClr val="dk1"/>
                </a:solidFill>
                <a:latin typeface="Arial"/>
                <a:ea typeface="Arial"/>
                <a:cs typeface="Arial"/>
                <a:sym typeface="Arial"/>
              </a:rPr>
              <a:t>RECP </a:t>
            </a:r>
            <a:r>
              <a:rPr lang="en-US" sz="1200" dirty="0" err="1" smtClean="0">
                <a:solidFill>
                  <a:schemeClr val="dk1"/>
                </a:solidFill>
                <a:latin typeface="Arial"/>
                <a:ea typeface="Arial"/>
                <a:cs typeface="Arial"/>
                <a:sym typeface="Arial"/>
              </a:rPr>
              <a:t>chuyển</a:t>
            </a:r>
            <a:r>
              <a:rPr lang="en-US" sz="1200" dirty="0" smtClean="0">
                <a:solidFill>
                  <a:schemeClr val="dk1"/>
                </a:solidFill>
                <a:latin typeface="Arial"/>
                <a:ea typeface="Arial"/>
                <a:cs typeface="Arial"/>
                <a:sym typeface="Arial"/>
              </a:rPr>
              <a:t> </a:t>
            </a:r>
            <a:r>
              <a:rPr lang="en-US" sz="1200" dirty="0" err="1" smtClean="0">
                <a:solidFill>
                  <a:schemeClr val="dk1"/>
                </a:solidFill>
                <a:latin typeface="Arial"/>
                <a:ea typeface="Arial"/>
                <a:cs typeface="Arial"/>
                <a:sym typeface="Arial"/>
              </a:rPr>
              <a:t>thành</a:t>
            </a:r>
            <a:r>
              <a:rPr lang="en-US" sz="1200" dirty="0" smtClean="0">
                <a:solidFill>
                  <a:schemeClr val="dk1"/>
                </a:solidFill>
                <a:latin typeface="Arial"/>
                <a:ea typeface="Arial"/>
                <a:cs typeface="Arial"/>
                <a:sym typeface="Arial"/>
              </a:rPr>
              <a:t> </a:t>
            </a:r>
            <a:r>
              <a:rPr lang="en-US" sz="1200" b="1" dirty="0" err="1" smtClean="0">
                <a:solidFill>
                  <a:schemeClr val="dk2"/>
                </a:solidFill>
                <a:latin typeface="Arial"/>
                <a:ea typeface="Arial"/>
                <a:cs typeface="Arial"/>
                <a:sym typeface="Arial"/>
              </a:rPr>
              <a:t>các</a:t>
            </a:r>
            <a:r>
              <a:rPr lang="en-US" sz="1200" b="1" dirty="0" smtClean="0">
                <a:solidFill>
                  <a:schemeClr val="dk2"/>
                </a:solidFill>
                <a:latin typeface="Arial"/>
                <a:ea typeface="Arial"/>
                <a:cs typeface="Arial"/>
                <a:sym typeface="Arial"/>
              </a:rPr>
              <a:t> </a:t>
            </a:r>
            <a:r>
              <a:rPr lang="en-US" sz="1200" b="1" dirty="0" err="1" smtClean="0">
                <a:solidFill>
                  <a:schemeClr val="dk2"/>
                </a:solidFill>
                <a:latin typeface="Arial"/>
                <a:ea typeface="Arial"/>
                <a:cs typeface="Arial"/>
                <a:sym typeface="Arial"/>
              </a:rPr>
              <a:t>hoạt</a:t>
            </a:r>
            <a:r>
              <a:rPr lang="en-US" sz="1200" b="1" dirty="0" smtClean="0">
                <a:solidFill>
                  <a:schemeClr val="dk2"/>
                </a:solidFill>
                <a:latin typeface="Arial"/>
                <a:ea typeface="Arial"/>
                <a:cs typeface="Arial"/>
                <a:sym typeface="Arial"/>
              </a:rPr>
              <a:t> </a:t>
            </a:r>
            <a:r>
              <a:rPr lang="en-US" sz="1200" b="1" dirty="0" err="1" smtClean="0">
                <a:solidFill>
                  <a:schemeClr val="dk2"/>
                </a:solidFill>
                <a:latin typeface="Arial"/>
                <a:ea typeface="Arial"/>
                <a:cs typeface="Arial"/>
                <a:sym typeface="Arial"/>
              </a:rPr>
              <a:t>động</a:t>
            </a:r>
            <a:r>
              <a:rPr lang="en-US" sz="1200" b="1" dirty="0" smtClean="0">
                <a:solidFill>
                  <a:schemeClr val="dk2"/>
                </a:solidFill>
                <a:latin typeface="Arial"/>
                <a:ea typeface="Arial"/>
                <a:cs typeface="Arial"/>
                <a:sym typeface="Arial"/>
              </a:rPr>
              <a:t> </a:t>
            </a:r>
            <a:r>
              <a:rPr lang="en-US" sz="1200" b="1" dirty="0" err="1" smtClean="0">
                <a:solidFill>
                  <a:schemeClr val="dk2"/>
                </a:solidFill>
                <a:latin typeface="Arial"/>
                <a:ea typeface="Arial"/>
                <a:cs typeface="Arial"/>
                <a:sym typeface="Arial"/>
              </a:rPr>
              <a:t>hợp</a:t>
            </a:r>
            <a:r>
              <a:rPr lang="en-US" sz="1200" b="1" dirty="0" smtClean="0">
                <a:solidFill>
                  <a:schemeClr val="dk2"/>
                </a:solidFill>
                <a:latin typeface="Arial"/>
                <a:ea typeface="Arial"/>
                <a:cs typeface="Arial"/>
                <a:sym typeface="Arial"/>
              </a:rPr>
              <a:t> </a:t>
            </a:r>
            <a:r>
              <a:rPr lang="en-US" sz="1200" b="1" dirty="0" err="1" smtClean="0">
                <a:solidFill>
                  <a:schemeClr val="dk2"/>
                </a:solidFill>
                <a:latin typeface="Arial"/>
                <a:ea typeface="Arial"/>
                <a:cs typeface="Arial"/>
                <a:sym typeface="Arial"/>
              </a:rPr>
              <a:t>lý</a:t>
            </a:r>
            <a:r>
              <a:rPr lang="en-US" sz="1200" dirty="0" smtClean="0">
                <a:solidFill>
                  <a:schemeClr val="dk1"/>
                </a:solidFill>
              </a:rPr>
              <a:t>,</a:t>
            </a:r>
            <a:r>
              <a:rPr lang="en-US" sz="1200" b="1" dirty="0" smtClean="0">
                <a:solidFill>
                  <a:schemeClr val="dk2"/>
                </a:solidFill>
                <a:latin typeface="Arial"/>
                <a:ea typeface="Arial"/>
                <a:cs typeface="Arial"/>
                <a:sym typeface="Arial"/>
              </a:rPr>
              <a:t> </a:t>
            </a:r>
            <a:r>
              <a:rPr lang="en-US" sz="1200" b="1" dirty="0" err="1" smtClean="0">
                <a:solidFill>
                  <a:schemeClr val="dk2"/>
                </a:solidFill>
                <a:latin typeface="Arial"/>
                <a:ea typeface="Arial"/>
                <a:cs typeface="Arial"/>
                <a:sym typeface="Arial"/>
              </a:rPr>
              <a:t>giảm</a:t>
            </a:r>
            <a:r>
              <a:rPr lang="en-US" sz="1200" b="1" dirty="0" smtClean="0">
                <a:solidFill>
                  <a:schemeClr val="dk2"/>
                </a:solidFill>
                <a:latin typeface="Arial"/>
                <a:ea typeface="Arial"/>
                <a:cs typeface="Arial"/>
                <a:sym typeface="Arial"/>
              </a:rPr>
              <a:t> </a:t>
            </a:r>
            <a:r>
              <a:rPr lang="en-US" sz="1200" b="1" dirty="0" err="1" smtClean="0">
                <a:solidFill>
                  <a:schemeClr val="dk2"/>
                </a:solidFill>
                <a:latin typeface="Arial"/>
                <a:ea typeface="Arial"/>
                <a:cs typeface="Arial"/>
                <a:sym typeface="Arial"/>
              </a:rPr>
              <a:t>thiểu</a:t>
            </a:r>
            <a:r>
              <a:rPr lang="en-US" sz="1200" b="1" dirty="0" smtClean="0">
                <a:solidFill>
                  <a:schemeClr val="dk2"/>
                </a:solidFill>
                <a:latin typeface="Arial"/>
                <a:ea typeface="Arial"/>
                <a:cs typeface="Arial"/>
                <a:sym typeface="Arial"/>
              </a:rPr>
              <a:t> chi </a:t>
            </a:r>
            <a:r>
              <a:rPr lang="en-US" sz="1200" b="1" dirty="0" err="1" smtClean="0">
                <a:solidFill>
                  <a:schemeClr val="dk2"/>
                </a:solidFill>
                <a:latin typeface="Arial"/>
                <a:ea typeface="Arial"/>
                <a:cs typeface="Arial"/>
                <a:sym typeface="Arial"/>
              </a:rPr>
              <a:t>phí</a:t>
            </a:r>
            <a:r>
              <a:rPr lang="en-US" sz="1200" dirty="0" smtClean="0">
                <a:solidFill>
                  <a:schemeClr val="dk1"/>
                </a:solidFill>
                <a:latin typeface="Arial"/>
                <a:ea typeface="Arial"/>
                <a:cs typeface="Arial"/>
                <a:sym typeface="Arial"/>
              </a:rPr>
              <a:t> </a:t>
            </a:r>
            <a:r>
              <a:rPr lang="en-US" sz="1200" dirty="0" err="1" smtClean="0">
                <a:solidFill>
                  <a:schemeClr val="dk1"/>
                </a:solidFill>
                <a:latin typeface="Arial"/>
                <a:ea typeface="Arial"/>
                <a:cs typeface="Arial"/>
                <a:sym typeface="Arial"/>
              </a:rPr>
              <a:t>và</a:t>
            </a:r>
            <a:r>
              <a:rPr lang="en-US" sz="1200" dirty="0" smtClean="0">
                <a:solidFill>
                  <a:schemeClr val="dk1"/>
                </a:solidFill>
                <a:latin typeface="Arial"/>
                <a:ea typeface="Arial"/>
                <a:cs typeface="Arial"/>
                <a:sym typeface="Arial"/>
              </a:rPr>
              <a:t> </a:t>
            </a:r>
            <a:r>
              <a:rPr lang="en-US" sz="1200" b="1" dirty="0" err="1" smtClean="0">
                <a:solidFill>
                  <a:schemeClr val="dk2"/>
                </a:solidFill>
                <a:latin typeface="Arial"/>
                <a:ea typeface="Arial"/>
                <a:cs typeface="Arial"/>
                <a:sym typeface="Arial"/>
              </a:rPr>
              <a:t>gia</a:t>
            </a:r>
            <a:r>
              <a:rPr lang="en-US" sz="1200" b="1" dirty="0" smtClean="0">
                <a:solidFill>
                  <a:schemeClr val="dk2"/>
                </a:solidFill>
                <a:latin typeface="Arial"/>
                <a:ea typeface="Arial"/>
                <a:cs typeface="Arial"/>
                <a:sym typeface="Arial"/>
              </a:rPr>
              <a:t> </a:t>
            </a:r>
            <a:r>
              <a:rPr lang="en-US" sz="1200" b="1" dirty="0" err="1" smtClean="0">
                <a:solidFill>
                  <a:schemeClr val="dk2"/>
                </a:solidFill>
                <a:latin typeface="Arial"/>
                <a:ea typeface="Arial"/>
                <a:cs typeface="Arial"/>
                <a:sym typeface="Arial"/>
              </a:rPr>
              <a:t>tăng</a:t>
            </a:r>
            <a:r>
              <a:rPr lang="en-US" sz="1200" b="1" dirty="0" smtClean="0">
                <a:solidFill>
                  <a:schemeClr val="dk2"/>
                </a:solidFill>
                <a:latin typeface="Arial"/>
                <a:ea typeface="Arial"/>
                <a:cs typeface="Arial"/>
                <a:sym typeface="Arial"/>
              </a:rPr>
              <a:t> </a:t>
            </a:r>
            <a:r>
              <a:rPr lang="en-US" sz="1200" b="1" dirty="0" err="1" smtClean="0">
                <a:solidFill>
                  <a:schemeClr val="dk2"/>
                </a:solidFill>
                <a:latin typeface="Arial"/>
                <a:ea typeface="Arial"/>
                <a:cs typeface="Arial"/>
                <a:sym typeface="Arial"/>
              </a:rPr>
              <a:t>năng</a:t>
            </a:r>
            <a:r>
              <a:rPr lang="en-US" sz="1200" b="1" dirty="0" smtClean="0">
                <a:solidFill>
                  <a:schemeClr val="dk2"/>
                </a:solidFill>
                <a:latin typeface="Arial"/>
                <a:ea typeface="Arial"/>
                <a:cs typeface="Arial"/>
                <a:sym typeface="Arial"/>
              </a:rPr>
              <a:t> </a:t>
            </a:r>
            <a:r>
              <a:rPr lang="en-US" sz="1200" b="1" dirty="0" err="1" smtClean="0">
                <a:solidFill>
                  <a:schemeClr val="dk2"/>
                </a:solidFill>
                <a:latin typeface="Arial"/>
                <a:ea typeface="Arial"/>
                <a:cs typeface="Arial"/>
                <a:sym typeface="Arial"/>
              </a:rPr>
              <a:t>lực</a:t>
            </a:r>
            <a:r>
              <a:rPr lang="en-US" sz="1200" b="1" dirty="0" smtClean="0">
                <a:solidFill>
                  <a:schemeClr val="dk2"/>
                </a:solidFill>
                <a:latin typeface="Arial"/>
                <a:ea typeface="Arial"/>
                <a:cs typeface="Arial"/>
                <a:sym typeface="Arial"/>
              </a:rPr>
              <a:t> </a:t>
            </a:r>
            <a:r>
              <a:rPr lang="en-US" sz="1200" b="1" dirty="0" err="1" smtClean="0">
                <a:solidFill>
                  <a:schemeClr val="dk2"/>
                </a:solidFill>
                <a:latin typeface="Arial"/>
                <a:ea typeface="Arial"/>
                <a:cs typeface="Arial"/>
                <a:sym typeface="Arial"/>
              </a:rPr>
              <a:t>cạnh</a:t>
            </a:r>
            <a:r>
              <a:rPr lang="en-US" sz="1200" b="1" dirty="0" smtClean="0">
                <a:solidFill>
                  <a:schemeClr val="dk2"/>
                </a:solidFill>
                <a:latin typeface="Arial"/>
                <a:ea typeface="Arial"/>
                <a:cs typeface="Arial"/>
                <a:sym typeface="Arial"/>
              </a:rPr>
              <a:t> </a:t>
            </a:r>
            <a:r>
              <a:rPr lang="en-US" sz="1200" b="1" dirty="0" err="1" smtClean="0">
                <a:solidFill>
                  <a:schemeClr val="dk2"/>
                </a:solidFill>
                <a:latin typeface="Arial"/>
                <a:ea typeface="Arial"/>
                <a:cs typeface="Arial"/>
                <a:sym typeface="Arial"/>
              </a:rPr>
              <a:t>tranh</a:t>
            </a:r>
            <a:endParaRPr dirty="0"/>
          </a:p>
        </p:txBody>
      </p:sp>
      <p:sp>
        <p:nvSpPr>
          <p:cNvPr id="318" name="Google Shape;318;p12"/>
          <p:cNvSpPr/>
          <p:nvPr/>
        </p:nvSpPr>
        <p:spPr>
          <a:xfrm>
            <a:off x="2499497" y="2314925"/>
            <a:ext cx="3342921" cy="1381730"/>
          </a:xfrm>
          <a:custGeom>
            <a:avLst/>
            <a:gdLst/>
            <a:ahLst/>
            <a:cxnLst/>
            <a:rect l="l" t="t" r="r" b="b"/>
            <a:pathLst>
              <a:path w="15540" h="6654" extrusionOk="0">
                <a:moveTo>
                  <a:pt x="3327" y="6654"/>
                </a:moveTo>
                <a:lnTo>
                  <a:pt x="3156" y="6649"/>
                </a:lnTo>
                <a:lnTo>
                  <a:pt x="2987" y="6636"/>
                </a:lnTo>
                <a:lnTo>
                  <a:pt x="2821" y="6615"/>
                </a:lnTo>
                <a:lnTo>
                  <a:pt x="2656" y="6586"/>
                </a:lnTo>
                <a:lnTo>
                  <a:pt x="2496" y="6548"/>
                </a:lnTo>
                <a:lnTo>
                  <a:pt x="2338" y="6505"/>
                </a:lnTo>
                <a:lnTo>
                  <a:pt x="2183" y="6451"/>
                </a:lnTo>
                <a:lnTo>
                  <a:pt x="2032" y="6392"/>
                </a:lnTo>
                <a:lnTo>
                  <a:pt x="1884" y="6326"/>
                </a:lnTo>
                <a:lnTo>
                  <a:pt x="1741" y="6252"/>
                </a:lnTo>
                <a:lnTo>
                  <a:pt x="1602" y="6171"/>
                </a:lnTo>
                <a:lnTo>
                  <a:pt x="1467" y="6086"/>
                </a:lnTo>
                <a:lnTo>
                  <a:pt x="1336" y="5992"/>
                </a:lnTo>
                <a:lnTo>
                  <a:pt x="1211" y="5894"/>
                </a:lnTo>
                <a:lnTo>
                  <a:pt x="1090" y="5790"/>
                </a:lnTo>
                <a:lnTo>
                  <a:pt x="975" y="5679"/>
                </a:lnTo>
                <a:lnTo>
                  <a:pt x="864" y="5563"/>
                </a:lnTo>
                <a:lnTo>
                  <a:pt x="760" y="5443"/>
                </a:lnTo>
                <a:lnTo>
                  <a:pt x="660" y="5318"/>
                </a:lnTo>
                <a:lnTo>
                  <a:pt x="568" y="5187"/>
                </a:lnTo>
                <a:lnTo>
                  <a:pt x="481" y="5052"/>
                </a:lnTo>
                <a:lnTo>
                  <a:pt x="402" y="4912"/>
                </a:lnTo>
                <a:lnTo>
                  <a:pt x="328" y="4769"/>
                </a:lnTo>
                <a:lnTo>
                  <a:pt x="262" y="4622"/>
                </a:lnTo>
                <a:lnTo>
                  <a:pt x="202" y="4471"/>
                </a:lnTo>
                <a:lnTo>
                  <a:pt x="149" y="4316"/>
                </a:lnTo>
                <a:lnTo>
                  <a:pt x="104" y="4158"/>
                </a:lnTo>
                <a:lnTo>
                  <a:pt x="68" y="3997"/>
                </a:lnTo>
                <a:lnTo>
                  <a:pt x="38" y="3833"/>
                </a:lnTo>
                <a:lnTo>
                  <a:pt x="17" y="3667"/>
                </a:lnTo>
                <a:lnTo>
                  <a:pt x="5" y="3498"/>
                </a:lnTo>
                <a:lnTo>
                  <a:pt x="0" y="3327"/>
                </a:lnTo>
                <a:lnTo>
                  <a:pt x="5" y="3155"/>
                </a:lnTo>
                <a:lnTo>
                  <a:pt x="17" y="2987"/>
                </a:lnTo>
                <a:lnTo>
                  <a:pt x="38" y="2820"/>
                </a:lnTo>
                <a:lnTo>
                  <a:pt x="68" y="2656"/>
                </a:lnTo>
                <a:lnTo>
                  <a:pt x="104" y="2496"/>
                </a:lnTo>
                <a:lnTo>
                  <a:pt x="149" y="2337"/>
                </a:lnTo>
                <a:lnTo>
                  <a:pt x="202" y="2183"/>
                </a:lnTo>
                <a:lnTo>
                  <a:pt x="262" y="2032"/>
                </a:lnTo>
                <a:lnTo>
                  <a:pt x="328" y="1884"/>
                </a:lnTo>
                <a:lnTo>
                  <a:pt x="402" y="1741"/>
                </a:lnTo>
                <a:lnTo>
                  <a:pt x="481" y="1602"/>
                </a:lnTo>
                <a:lnTo>
                  <a:pt x="568" y="1467"/>
                </a:lnTo>
                <a:lnTo>
                  <a:pt x="660" y="1336"/>
                </a:lnTo>
                <a:lnTo>
                  <a:pt x="760" y="1211"/>
                </a:lnTo>
                <a:lnTo>
                  <a:pt x="864" y="1090"/>
                </a:lnTo>
                <a:lnTo>
                  <a:pt x="975" y="975"/>
                </a:lnTo>
                <a:lnTo>
                  <a:pt x="1090" y="864"/>
                </a:lnTo>
                <a:lnTo>
                  <a:pt x="1211" y="760"/>
                </a:lnTo>
                <a:lnTo>
                  <a:pt x="1336" y="661"/>
                </a:lnTo>
                <a:lnTo>
                  <a:pt x="1467" y="568"/>
                </a:lnTo>
                <a:lnTo>
                  <a:pt x="1602" y="481"/>
                </a:lnTo>
                <a:lnTo>
                  <a:pt x="1741" y="402"/>
                </a:lnTo>
                <a:lnTo>
                  <a:pt x="1884" y="329"/>
                </a:lnTo>
                <a:lnTo>
                  <a:pt x="2032" y="261"/>
                </a:lnTo>
                <a:lnTo>
                  <a:pt x="2183" y="202"/>
                </a:lnTo>
                <a:lnTo>
                  <a:pt x="2338" y="150"/>
                </a:lnTo>
                <a:lnTo>
                  <a:pt x="2496" y="104"/>
                </a:lnTo>
                <a:lnTo>
                  <a:pt x="2656" y="68"/>
                </a:lnTo>
                <a:lnTo>
                  <a:pt x="2821" y="38"/>
                </a:lnTo>
                <a:lnTo>
                  <a:pt x="2987" y="17"/>
                </a:lnTo>
                <a:lnTo>
                  <a:pt x="3156" y="5"/>
                </a:lnTo>
                <a:lnTo>
                  <a:pt x="3327" y="0"/>
                </a:lnTo>
                <a:lnTo>
                  <a:pt x="3351" y="0"/>
                </a:lnTo>
                <a:lnTo>
                  <a:pt x="3373" y="0"/>
                </a:lnTo>
                <a:lnTo>
                  <a:pt x="3397" y="1"/>
                </a:lnTo>
                <a:lnTo>
                  <a:pt x="3421" y="1"/>
                </a:lnTo>
                <a:lnTo>
                  <a:pt x="3414" y="1"/>
                </a:lnTo>
                <a:lnTo>
                  <a:pt x="15540" y="1"/>
                </a:lnTo>
                <a:lnTo>
                  <a:pt x="15472" y="4"/>
                </a:lnTo>
                <a:lnTo>
                  <a:pt x="15402" y="7"/>
                </a:lnTo>
                <a:lnTo>
                  <a:pt x="15334" y="13"/>
                </a:lnTo>
                <a:lnTo>
                  <a:pt x="15265" y="19"/>
                </a:lnTo>
                <a:lnTo>
                  <a:pt x="15198" y="27"/>
                </a:lnTo>
                <a:lnTo>
                  <a:pt x="15131" y="37"/>
                </a:lnTo>
                <a:lnTo>
                  <a:pt x="15064" y="48"/>
                </a:lnTo>
                <a:lnTo>
                  <a:pt x="14997" y="59"/>
                </a:lnTo>
                <a:lnTo>
                  <a:pt x="14932" y="72"/>
                </a:lnTo>
                <a:lnTo>
                  <a:pt x="14867" y="88"/>
                </a:lnTo>
                <a:lnTo>
                  <a:pt x="14802" y="103"/>
                </a:lnTo>
                <a:lnTo>
                  <a:pt x="14737" y="120"/>
                </a:lnTo>
                <a:lnTo>
                  <a:pt x="14674" y="139"/>
                </a:lnTo>
                <a:lnTo>
                  <a:pt x="14610" y="159"/>
                </a:lnTo>
                <a:lnTo>
                  <a:pt x="14547" y="179"/>
                </a:lnTo>
                <a:lnTo>
                  <a:pt x="14485" y="202"/>
                </a:lnTo>
                <a:lnTo>
                  <a:pt x="14423" y="224"/>
                </a:lnTo>
                <a:lnTo>
                  <a:pt x="14362" y="249"/>
                </a:lnTo>
                <a:lnTo>
                  <a:pt x="14301" y="275"/>
                </a:lnTo>
                <a:lnTo>
                  <a:pt x="14242" y="301"/>
                </a:lnTo>
                <a:lnTo>
                  <a:pt x="14183" y="330"/>
                </a:lnTo>
                <a:lnTo>
                  <a:pt x="14123" y="358"/>
                </a:lnTo>
                <a:lnTo>
                  <a:pt x="14065" y="388"/>
                </a:lnTo>
                <a:lnTo>
                  <a:pt x="14008" y="420"/>
                </a:lnTo>
                <a:lnTo>
                  <a:pt x="13952" y="452"/>
                </a:lnTo>
                <a:lnTo>
                  <a:pt x="13896" y="485"/>
                </a:lnTo>
                <a:lnTo>
                  <a:pt x="13841" y="519"/>
                </a:lnTo>
                <a:lnTo>
                  <a:pt x="13787" y="555"/>
                </a:lnTo>
                <a:lnTo>
                  <a:pt x="13733" y="592"/>
                </a:lnTo>
                <a:lnTo>
                  <a:pt x="13680" y="630"/>
                </a:lnTo>
                <a:lnTo>
                  <a:pt x="13628" y="668"/>
                </a:lnTo>
                <a:lnTo>
                  <a:pt x="13577" y="707"/>
                </a:lnTo>
                <a:lnTo>
                  <a:pt x="5379" y="707"/>
                </a:lnTo>
                <a:lnTo>
                  <a:pt x="5377" y="706"/>
                </a:lnTo>
                <a:lnTo>
                  <a:pt x="5449" y="764"/>
                </a:lnTo>
                <a:lnTo>
                  <a:pt x="5520" y="824"/>
                </a:lnTo>
                <a:lnTo>
                  <a:pt x="5588" y="886"/>
                </a:lnTo>
                <a:lnTo>
                  <a:pt x="5655" y="950"/>
                </a:lnTo>
                <a:lnTo>
                  <a:pt x="5720" y="1015"/>
                </a:lnTo>
                <a:lnTo>
                  <a:pt x="5783" y="1083"/>
                </a:lnTo>
                <a:lnTo>
                  <a:pt x="5845" y="1153"/>
                </a:lnTo>
                <a:lnTo>
                  <a:pt x="5905" y="1223"/>
                </a:lnTo>
                <a:lnTo>
                  <a:pt x="5962" y="1295"/>
                </a:lnTo>
                <a:lnTo>
                  <a:pt x="6018" y="1370"/>
                </a:lnTo>
                <a:lnTo>
                  <a:pt x="6071" y="1445"/>
                </a:lnTo>
                <a:lnTo>
                  <a:pt x="6123" y="1522"/>
                </a:lnTo>
                <a:lnTo>
                  <a:pt x="6172" y="1601"/>
                </a:lnTo>
                <a:lnTo>
                  <a:pt x="6219" y="1681"/>
                </a:lnTo>
                <a:lnTo>
                  <a:pt x="6264" y="1763"/>
                </a:lnTo>
                <a:lnTo>
                  <a:pt x="6307" y="1846"/>
                </a:lnTo>
                <a:lnTo>
                  <a:pt x="6347" y="1930"/>
                </a:lnTo>
                <a:lnTo>
                  <a:pt x="6385" y="2016"/>
                </a:lnTo>
                <a:lnTo>
                  <a:pt x="6422" y="2102"/>
                </a:lnTo>
                <a:lnTo>
                  <a:pt x="6455" y="2190"/>
                </a:lnTo>
                <a:lnTo>
                  <a:pt x="6486" y="2280"/>
                </a:lnTo>
                <a:lnTo>
                  <a:pt x="6515" y="2370"/>
                </a:lnTo>
                <a:lnTo>
                  <a:pt x="6541" y="2462"/>
                </a:lnTo>
                <a:lnTo>
                  <a:pt x="6564" y="2554"/>
                </a:lnTo>
                <a:lnTo>
                  <a:pt x="6584" y="2648"/>
                </a:lnTo>
                <a:lnTo>
                  <a:pt x="6603" y="2743"/>
                </a:lnTo>
                <a:lnTo>
                  <a:pt x="6619" y="2837"/>
                </a:lnTo>
                <a:lnTo>
                  <a:pt x="6631" y="2933"/>
                </a:lnTo>
                <a:lnTo>
                  <a:pt x="6641" y="3031"/>
                </a:lnTo>
                <a:lnTo>
                  <a:pt x="6649" y="3129"/>
                </a:lnTo>
                <a:lnTo>
                  <a:pt x="6653" y="3227"/>
                </a:lnTo>
                <a:lnTo>
                  <a:pt x="6654" y="3327"/>
                </a:lnTo>
                <a:lnTo>
                  <a:pt x="6650" y="3498"/>
                </a:lnTo>
                <a:lnTo>
                  <a:pt x="6637" y="3667"/>
                </a:lnTo>
                <a:lnTo>
                  <a:pt x="6615" y="3833"/>
                </a:lnTo>
                <a:lnTo>
                  <a:pt x="6587" y="3997"/>
                </a:lnTo>
                <a:lnTo>
                  <a:pt x="6549" y="4158"/>
                </a:lnTo>
                <a:lnTo>
                  <a:pt x="6505" y="4316"/>
                </a:lnTo>
                <a:lnTo>
                  <a:pt x="6453" y="4471"/>
                </a:lnTo>
                <a:lnTo>
                  <a:pt x="6392" y="4622"/>
                </a:lnTo>
                <a:lnTo>
                  <a:pt x="6326" y="4769"/>
                </a:lnTo>
                <a:lnTo>
                  <a:pt x="6252" y="4912"/>
                </a:lnTo>
                <a:lnTo>
                  <a:pt x="6173" y="5052"/>
                </a:lnTo>
                <a:lnTo>
                  <a:pt x="6086" y="5187"/>
                </a:lnTo>
                <a:lnTo>
                  <a:pt x="5993" y="5318"/>
                </a:lnTo>
                <a:lnTo>
                  <a:pt x="5894" y="5443"/>
                </a:lnTo>
                <a:lnTo>
                  <a:pt x="5790" y="5563"/>
                </a:lnTo>
                <a:lnTo>
                  <a:pt x="5680" y="5679"/>
                </a:lnTo>
                <a:lnTo>
                  <a:pt x="5565" y="5790"/>
                </a:lnTo>
                <a:lnTo>
                  <a:pt x="5444" y="5894"/>
                </a:lnTo>
                <a:lnTo>
                  <a:pt x="5318" y="5992"/>
                </a:lnTo>
                <a:lnTo>
                  <a:pt x="5188" y="6086"/>
                </a:lnTo>
                <a:lnTo>
                  <a:pt x="5052" y="6171"/>
                </a:lnTo>
                <a:lnTo>
                  <a:pt x="4913" y="6252"/>
                </a:lnTo>
                <a:lnTo>
                  <a:pt x="4769" y="6326"/>
                </a:lnTo>
                <a:lnTo>
                  <a:pt x="4622" y="6392"/>
                </a:lnTo>
                <a:lnTo>
                  <a:pt x="4471" y="6451"/>
                </a:lnTo>
                <a:lnTo>
                  <a:pt x="4316" y="6505"/>
                </a:lnTo>
                <a:lnTo>
                  <a:pt x="4158" y="6548"/>
                </a:lnTo>
                <a:lnTo>
                  <a:pt x="3997" y="6586"/>
                </a:lnTo>
                <a:lnTo>
                  <a:pt x="3834" y="6615"/>
                </a:lnTo>
                <a:lnTo>
                  <a:pt x="3668" y="6636"/>
                </a:lnTo>
                <a:lnTo>
                  <a:pt x="3498" y="6649"/>
                </a:lnTo>
                <a:lnTo>
                  <a:pt x="3327" y="6654"/>
                </a:lnTo>
                <a:close/>
                <a:moveTo>
                  <a:pt x="3327" y="5998"/>
                </a:moveTo>
                <a:lnTo>
                  <a:pt x="3190" y="5995"/>
                </a:lnTo>
                <a:lnTo>
                  <a:pt x="3054" y="5984"/>
                </a:lnTo>
                <a:lnTo>
                  <a:pt x="2921" y="5967"/>
                </a:lnTo>
                <a:lnTo>
                  <a:pt x="2789" y="5944"/>
                </a:lnTo>
                <a:lnTo>
                  <a:pt x="2660" y="5914"/>
                </a:lnTo>
                <a:lnTo>
                  <a:pt x="2533" y="5879"/>
                </a:lnTo>
                <a:lnTo>
                  <a:pt x="2408" y="5836"/>
                </a:lnTo>
                <a:lnTo>
                  <a:pt x="2287" y="5788"/>
                </a:lnTo>
                <a:lnTo>
                  <a:pt x="2169" y="5735"/>
                </a:lnTo>
                <a:lnTo>
                  <a:pt x="2054" y="5676"/>
                </a:lnTo>
                <a:lnTo>
                  <a:pt x="1942" y="5612"/>
                </a:lnTo>
                <a:lnTo>
                  <a:pt x="1833" y="5542"/>
                </a:lnTo>
                <a:lnTo>
                  <a:pt x="1729" y="5467"/>
                </a:lnTo>
                <a:lnTo>
                  <a:pt x="1628" y="5388"/>
                </a:lnTo>
                <a:lnTo>
                  <a:pt x="1531" y="5305"/>
                </a:lnTo>
                <a:lnTo>
                  <a:pt x="1438" y="5216"/>
                </a:lnTo>
                <a:lnTo>
                  <a:pt x="1349" y="5123"/>
                </a:lnTo>
                <a:lnTo>
                  <a:pt x="1265" y="5026"/>
                </a:lnTo>
                <a:lnTo>
                  <a:pt x="1186" y="4925"/>
                </a:lnTo>
                <a:lnTo>
                  <a:pt x="1111" y="4821"/>
                </a:lnTo>
                <a:lnTo>
                  <a:pt x="1042" y="4712"/>
                </a:lnTo>
                <a:lnTo>
                  <a:pt x="978" y="4600"/>
                </a:lnTo>
                <a:lnTo>
                  <a:pt x="919" y="4485"/>
                </a:lnTo>
                <a:lnTo>
                  <a:pt x="866" y="4367"/>
                </a:lnTo>
                <a:lnTo>
                  <a:pt x="817" y="4246"/>
                </a:lnTo>
                <a:lnTo>
                  <a:pt x="775" y="4121"/>
                </a:lnTo>
                <a:lnTo>
                  <a:pt x="740" y="3995"/>
                </a:lnTo>
                <a:lnTo>
                  <a:pt x="709" y="3865"/>
                </a:lnTo>
                <a:lnTo>
                  <a:pt x="687" y="3734"/>
                </a:lnTo>
                <a:lnTo>
                  <a:pt x="669" y="3600"/>
                </a:lnTo>
                <a:lnTo>
                  <a:pt x="659" y="3465"/>
                </a:lnTo>
                <a:lnTo>
                  <a:pt x="656" y="3327"/>
                </a:lnTo>
                <a:lnTo>
                  <a:pt x="659" y="3190"/>
                </a:lnTo>
                <a:lnTo>
                  <a:pt x="669" y="3053"/>
                </a:lnTo>
                <a:lnTo>
                  <a:pt x="687" y="2920"/>
                </a:lnTo>
                <a:lnTo>
                  <a:pt x="709" y="2789"/>
                </a:lnTo>
                <a:lnTo>
                  <a:pt x="740" y="2660"/>
                </a:lnTo>
                <a:lnTo>
                  <a:pt x="775" y="2533"/>
                </a:lnTo>
                <a:lnTo>
                  <a:pt x="817" y="2408"/>
                </a:lnTo>
                <a:lnTo>
                  <a:pt x="866" y="2287"/>
                </a:lnTo>
                <a:lnTo>
                  <a:pt x="919" y="2169"/>
                </a:lnTo>
                <a:lnTo>
                  <a:pt x="978" y="2054"/>
                </a:lnTo>
                <a:lnTo>
                  <a:pt x="1042" y="1941"/>
                </a:lnTo>
                <a:lnTo>
                  <a:pt x="1111" y="1833"/>
                </a:lnTo>
                <a:lnTo>
                  <a:pt x="1186" y="1729"/>
                </a:lnTo>
                <a:lnTo>
                  <a:pt x="1265" y="1628"/>
                </a:lnTo>
                <a:lnTo>
                  <a:pt x="1349" y="1531"/>
                </a:lnTo>
                <a:lnTo>
                  <a:pt x="1438" y="1438"/>
                </a:lnTo>
                <a:lnTo>
                  <a:pt x="1531" y="1349"/>
                </a:lnTo>
                <a:lnTo>
                  <a:pt x="1628" y="1265"/>
                </a:lnTo>
                <a:lnTo>
                  <a:pt x="1729" y="1186"/>
                </a:lnTo>
                <a:lnTo>
                  <a:pt x="1833" y="1111"/>
                </a:lnTo>
                <a:lnTo>
                  <a:pt x="1942" y="1042"/>
                </a:lnTo>
                <a:lnTo>
                  <a:pt x="2054" y="978"/>
                </a:lnTo>
                <a:lnTo>
                  <a:pt x="2169" y="919"/>
                </a:lnTo>
                <a:lnTo>
                  <a:pt x="2287" y="866"/>
                </a:lnTo>
                <a:lnTo>
                  <a:pt x="2408" y="817"/>
                </a:lnTo>
                <a:lnTo>
                  <a:pt x="2533" y="776"/>
                </a:lnTo>
                <a:lnTo>
                  <a:pt x="2660" y="740"/>
                </a:lnTo>
                <a:lnTo>
                  <a:pt x="2789" y="709"/>
                </a:lnTo>
                <a:lnTo>
                  <a:pt x="2921" y="687"/>
                </a:lnTo>
                <a:lnTo>
                  <a:pt x="3054" y="669"/>
                </a:lnTo>
                <a:lnTo>
                  <a:pt x="3190" y="659"/>
                </a:lnTo>
                <a:lnTo>
                  <a:pt x="3327" y="656"/>
                </a:lnTo>
                <a:lnTo>
                  <a:pt x="3465" y="659"/>
                </a:lnTo>
                <a:lnTo>
                  <a:pt x="3600" y="669"/>
                </a:lnTo>
                <a:lnTo>
                  <a:pt x="3734" y="687"/>
                </a:lnTo>
                <a:lnTo>
                  <a:pt x="3866" y="709"/>
                </a:lnTo>
                <a:lnTo>
                  <a:pt x="3995" y="740"/>
                </a:lnTo>
                <a:lnTo>
                  <a:pt x="4122" y="776"/>
                </a:lnTo>
                <a:lnTo>
                  <a:pt x="4246" y="817"/>
                </a:lnTo>
                <a:lnTo>
                  <a:pt x="4367" y="866"/>
                </a:lnTo>
                <a:lnTo>
                  <a:pt x="4486" y="919"/>
                </a:lnTo>
                <a:lnTo>
                  <a:pt x="4601" y="978"/>
                </a:lnTo>
                <a:lnTo>
                  <a:pt x="4712" y="1042"/>
                </a:lnTo>
                <a:lnTo>
                  <a:pt x="4821" y="1111"/>
                </a:lnTo>
                <a:lnTo>
                  <a:pt x="4926" y="1186"/>
                </a:lnTo>
                <a:lnTo>
                  <a:pt x="5026" y="1265"/>
                </a:lnTo>
                <a:lnTo>
                  <a:pt x="5124" y="1349"/>
                </a:lnTo>
                <a:lnTo>
                  <a:pt x="5216" y="1438"/>
                </a:lnTo>
                <a:lnTo>
                  <a:pt x="5305" y="1531"/>
                </a:lnTo>
                <a:lnTo>
                  <a:pt x="5389" y="1628"/>
                </a:lnTo>
                <a:lnTo>
                  <a:pt x="5467" y="1729"/>
                </a:lnTo>
                <a:lnTo>
                  <a:pt x="5542" y="1833"/>
                </a:lnTo>
                <a:lnTo>
                  <a:pt x="5612" y="1941"/>
                </a:lnTo>
                <a:lnTo>
                  <a:pt x="5676" y="2054"/>
                </a:lnTo>
                <a:lnTo>
                  <a:pt x="5735" y="2169"/>
                </a:lnTo>
                <a:lnTo>
                  <a:pt x="5789" y="2287"/>
                </a:lnTo>
                <a:lnTo>
                  <a:pt x="5836" y="2408"/>
                </a:lnTo>
                <a:lnTo>
                  <a:pt x="5879" y="2533"/>
                </a:lnTo>
                <a:lnTo>
                  <a:pt x="5915" y="2660"/>
                </a:lnTo>
                <a:lnTo>
                  <a:pt x="5944" y="2789"/>
                </a:lnTo>
                <a:lnTo>
                  <a:pt x="5968" y="2920"/>
                </a:lnTo>
                <a:lnTo>
                  <a:pt x="5984" y="3053"/>
                </a:lnTo>
                <a:lnTo>
                  <a:pt x="5995" y="3190"/>
                </a:lnTo>
                <a:lnTo>
                  <a:pt x="5999" y="3327"/>
                </a:lnTo>
                <a:lnTo>
                  <a:pt x="5995" y="3465"/>
                </a:lnTo>
                <a:lnTo>
                  <a:pt x="5984" y="3600"/>
                </a:lnTo>
                <a:lnTo>
                  <a:pt x="5968" y="3734"/>
                </a:lnTo>
                <a:lnTo>
                  <a:pt x="5944" y="3865"/>
                </a:lnTo>
                <a:lnTo>
                  <a:pt x="5915" y="3995"/>
                </a:lnTo>
                <a:lnTo>
                  <a:pt x="5879" y="4121"/>
                </a:lnTo>
                <a:lnTo>
                  <a:pt x="5836" y="4246"/>
                </a:lnTo>
                <a:lnTo>
                  <a:pt x="5789" y="4367"/>
                </a:lnTo>
                <a:lnTo>
                  <a:pt x="5735" y="4485"/>
                </a:lnTo>
                <a:lnTo>
                  <a:pt x="5676" y="4600"/>
                </a:lnTo>
                <a:lnTo>
                  <a:pt x="5612" y="4712"/>
                </a:lnTo>
                <a:lnTo>
                  <a:pt x="5542" y="4821"/>
                </a:lnTo>
                <a:lnTo>
                  <a:pt x="5467" y="4925"/>
                </a:lnTo>
                <a:lnTo>
                  <a:pt x="5389" y="5026"/>
                </a:lnTo>
                <a:lnTo>
                  <a:pt x="5305" y="5123"/>
                </a:lnTo>
                <a:lnTo>
                  <a:pt x="5216" y="5216"/>
                </a:lnTo>
                <a:lnTo>
                  <a:pt x="5124" y="5305"/>
                </a:lnTo>
                <a:lnTo>
                  <a:pt x="5026" y="5388"/>
                </a:lnTo>
                <a:lnTo>
                  <a:pt x="4926" y="5467"/>
                </a:lnTo>
                <a:lnTo>
                  <a:pt x="4821" y="5542"/>
                </a:lnTo>
                <a:lnTo>
                  <a:pt x="4712" y="5612"/>
                </a:lnTo>
                <a:lnTo>
                  <a:pt x="4601" y="5676"/>
                </a:lnTo>
                <a:lnTo>
                  <a:pt x="4486" y="5735"/>
                </a:lnTo>
                <a:lnTo>
                  <a:pt x="4367" y="5788"/>
                </a:lnTo>
                <a:lnTo>
                  <a:pt x="4246" y="5836"/>
                </a:lnTo>
                <a:lnTo>
                  <a:pt x="4122" y="5879"/>
                </a:lnTo>
                <a:lnTo>
                  <a:pt x="3995" y="5914"/>
                </a:lnTo>
                <a:lnTo>
                  <a:pt x="3866" y="5944"/>
                </a:lnTo>
                <a:lnTo>
                  <a:pt x="3734" y="5967"/>
                </a:lnTo>
                <a:lnTo>
                  <a:pt x="3600" y="5984"/>
                </a:lnTo>
                <a:lnTo>
                  <a:pt x="3465" y="5995"/>
                </a:lnTo>
                <a:lnTo>
                  <a:pt x="3327" y="5998"/>
                </a:lnTo>
                <a:close/>
              </a:path>
            </a:pathLst>
          </a:custGeom>
          <a:solidFill>
            <a:srgbClr val="0C7FC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 name="Google Shape;319;p12"/>
          <p:cNvSpPr/>
          <p:nvPr/>
        </p:nvSpPr>
        <p:spPr>
          <a:xfrm>
            <a:off x="4962889" y="2305025"/>
            <a:ext cx="1431390" cy="3226942"/>
          </a:xfrm>
          <a:custGeom>
            <a:avLst/>
            <a:gdLst/>
            <a:ahLst/>
            <a:cxnLst/>
            <a:rect l="l" t="t" r="r" b="b"/>
            <a:pathLst>
              <a:path w="6655" h="15539" extrusionOk="0">
                <a:moveTo>
                  <a:pt x="0" y="3327"/>
                </a:moveTo>
                <a:lnTo>
                  <a:pt x="4" y="3156"/>
                </a:lnTo>
                <a:lnTo>
                  <a:pt x="17" y="2987"/>
                </a:lnTo>
                <a:lnTo>
                  <a:pt x="38" y="2821"/>
                </a:lnTo>
                <a:lnTo>
                  <a:pt x="68" y="2656"/>
                </a:lnTo>
                <a:lnTo>
                  <a:pt x="105" y="2496"/>
                </a:lnTo>
                <a:lnTo>
                  <a:pt x="150" y="2338"/>
                </a:lnTo>
                <a:lnTo>
                  <a:pt x="202" y="2183"/>
                </a:lnTo>
                <a:lnTo>
                  <a:pt x="261" y="2032"/>
                </a:lnTo>
                <a:lnTo>
                  <a:pt x="329" y="1884"/>
                </a:lnTo>
                <a:lnTo>
                  <a:pt x="401" y="1741"/>
                </a:lnTo>
                <a:lnTo>
                  <a:pt x="482" y="1602"/>
                </a:lnTo>
                <a:lnTo>
                  <a:pt x="568" y="1467"/>
                </a:lnTo>
                <a:lnTo>
                  <a:pt x="661" y="1336"/>
                </a:lnTo>
                <a:lnTo>
                  <a:pt x="761" y="1211"/>
                </a:lnTo>
                <a:lnTo>
                  <a:pt x="865" y="1090"/>
                </a:lnTo>
                <a:lnTo>
                  <a:pt x="975" y="975"/>
                </a:lnTo>
                <a:lnTo>
                  <a:pt x="1090" y="864"/>
                </a:lnTo>
                <a:lnTo>
                  <a:pt x="1211" y="760"/>
                </a:lnTo>
                <a:lnTo>
                  <a:pt x="1337" y="660"/>
                </a:lnTo>
                <a:lnTo>
                  <a:pt x="1467" y="568"/>
                </a:lnTo>
                <a:lnTo>
                  <a:pt x="1602" y="481"/>
                </a:lnTo>
                <a:lnTo>
                  <a:pt x="1741" y="402"/>
                </a:lnTo>
                <a:lnTo>
                  <a:pt x="1885" y="328"/>
                </a:lnTo>
                <a:lnTo>
                  <a:pt x="2033" y="262"/>
                </a:lnTo>
                <a:lnTo>
                  <a:pt x="2183" y="202"/>
                </a:lnTo>
                <a:lnTo>
                  <a:pt x="2338" y="149"/>
                </a:lnTo>
                <a:lnTo>
                  <a:pt x="2495" y="104"/>
                </a:lnTo>
                <a:lnTo>
                  <a:pt x="2657" y="68"/>
                </a:lnTo>
                <a:lnTo>
                  <a:pt x="2820" y="38"/>
                </a:lnTo>
                <a:lnTo>
                  <a:pt x="2987" y="17"/>
                </a:lnTo>
                <a:lnTo>
                  <a:pt x="3156" y="5"/>
                </a:lnTo>
                <a:lnTo>
                  <a:pt x="3328" y="0"/>
                </a:lnTo>
                <a:lnTo>
                  <a:pt x="3498" y="5"/>
                </a:lnTo>
                <a:lnTo>
                  <a:pt x="3668" y="17"/>
                </a:lnTo>
                <a:lnTo>
                  <a:pt x="3834" y="38"/>
                </a:lnTo>
                <a:lnTo>
                  <a:pt x="3998" y="68"/>
                </a:lnTo>
                <a:lnTo>
                  <a:pt x="4159" y="104"/>
                </a:lnTo>
                <a:lnTo>
                  <a:pt x="4317" y="149"/>
                </a:lnTo>
                <a:lnTo>
                  <a:pt x="4472" y="202"/>
                </a:lnTo>
                <a:lnTo>
                  <a:pt x="4623" y="262"/>
                </a:lnTo>
                <a:lnTo>
                  <a:pt x="4770" y="328"/>
                </a:lnTo>
                <a:lnTo>
                  <a:pt x="4913" y="402"/>
                </a:lnTo>
                <a:lnTo>
                  <a:pt x="5053" y="481"/>
                </a:lnTo>
                <a:lnTo>
                  <a:pt x="5188" y="568"/>
                </a:lnTo>
                <a:lnTo>
                  <a:pt x="5319" y="660"/>
                </a:lnTo>
                <a:lnTo>
                  <a:pt x="5444" y="760"/>
                </a:lnTo>
                <a:lnTo>
                  <a:pt x="5564" y="864"/>
                </a:lnTo>
                <a:lnTo>
                  <a:pt x="5680" y="975"/>
                </a:lnTo>
                <a:lnTo>
                  <a:pt x="5790" y="1090"/>
                </a:lnTo>
                <a:lnTo>
                  <a:pt x="5895" y="1211"/>
                </a:lnTo>
                <a:lnTo>
                  <a:pt x="5993" y="1336"/>
                </a:lnTo>
                <a:lnTo>
                  <a:pt x="6086" y="1467"/>
                </a:lnTo>
                <a:lnTo>
                  <a:pt x="6172" y="1602"/>
                </a:lnTo>
                <a:lnTo>
                  <a:pt x="6253" y="1741"/>
                </a:lnTo>
                <a:lnTo>
                  <a:pt x="6326" y="1884"/>
                </a:lnTo>
                <a:lnTo>
                  <a:pt x="6393" y="2032"/>
                </a:lnTo>
                <a:lnTo>
                  <a:pt x="6452" y="2183"/>
                </a:lnTo>
                <a:lnTo>
                  <a:pt x="6504" y="2338"/>
                </a:lnTo>
                <a:lnTo>
                  <a:pt x="6549" y="2496"/>
                </a:lnTo>
                <a:lnTo>
                  <a:pt x="6587" y="2656"/>
                </a:lnTo>
                <a:lnTo>
                  <a:pt x="6616" y="2821"/>
                </a:lnTo>
                <a:lnTo>
                  <a:pt x="6637" y="2987"/>
                </a:lnTo>
                <a:lnTo>
                  <a:pt x="6650" y="3156"/>
                </a:lnTo>
                <a:lnTo>
                  <a:pt x="6655" y="3327"/>
                </a:lnTo>
                <a:lnTo>
                  <a:pt x="6655" y="3351"/>
                </a:lnTo>
                <a:lnTo>
                  <a:pt x="6654" y="3373"/>
                </a:lnTo>
                <a:lnTo>
                  <a:pt x="6654" y="3397"/>
                </a:lnTo>
                <a:lnTo>
                  <a:pt x="6653" y="3421"/>
                </a:lnTo>
                <a:lnTo>
                  <a:pt x="6654" y="3413"/>
                </a:lnTo>
                <a:lnTo>
                  <a:pt x="6654" y="15539"/>
                </a:lnTo>
                <a:lnTo>
                  <a:pt x="6651" y="15470"/>
                </a:lnTo>
                <a:lnTo>
                  <a:pt x="6647" y="15400"/>
                </a:lnTo>
                <a:lnTo>
                  <a:pt x="6642" y="15333"/>
                </a:lnTo>
                <a:lnTo>
                  <a:pt x="6635" y="15264"/>
                </a:lnTo>
                <a:lnTo>
                  <a:pt x="6628" y="15196"/>
                </a:lnTo>
                <a:lnTo>
                  <a:pt x="6618" y="15130"/>
                </a:lnTo>
                <a:lnTo>
                  <a:pt x="6607" y="15062"/>
                </a:lnTo>
                <a:lnTo>
                  <a:pt x="6594" y="14996"/>
                </a:lnTo>
                <a:lnTo>
                  <a:pt x="6581" y="14931"/>
                </a:lnTo>
                <a:lnTo>
                  <a:pt x="6567" y="14866"/>
                </a:lnTo>
                <a:lnTo>
                  <a:pt x="6552" y="14800"/>
                </a:lnTo>
                <a:lnTo>
                  <a:pt x="6534" y="14735"/>
                </a:lnTo>
                <a:lnTo>
                  <a:pt x="6516" y="14672"/>
                </a:lnTo>
                <a:lnTo>
                  <a:pt x="6496" y="14608"/>
                </a:lnTo>
                <a:lnTo>
                  <a:pt x="6475" y="14546"/>
                </a:lnTo>
                <a:lnTo>
                  <a:pt x="6453" y="14484"/>
                </a:lnTo>
                <a:lnTo>
                  <a:pt x="6430" y="14422"/>
                </a:lnTo>
                <a:lnTo>
                  <a:pt x="6406" y="14361"/>
                </a:lnTo>
                <a:lnTo>
                  <a:pt x="6380" y="14300"/>
                </a:lnTo>
                <a:lnTo>
                  <a:pt x="6353" y="14241"/>
                </a:lnTo>
                <a:lnTo>
                  <a:pt x="6325" y="14182"/>
                </a:lnTo>
                <a:lnTo>
                  <a:pt x="6296" y="14122"/>
                </a:lnTo>
                <a:lnTo>
                  <a:pt x="6266" y="14064"/>
                </a:lnTo>
                <a:lnTo>
                  <a:pt x="6235" y="14007"/>
                </a:lnTo>
                <a:lnTo>
                  <a:pt x="6202" y="13950"/>
                </a:lnTo>
                <a:lnTo>
                  <a:pt x="6169" y="13895"/>
                </a:lnTo>
                <a:lnTo>
                  <a:pt x="6134" y="13840"/>
                </a:lnTo>
                <a:lnTo>
                  <a:pt x="6099" y="13786"/>
                </a:lnTo>
                <a:lnTo>
                  <a:pt x="6063" y="13732"/>
                </a:lnTo>
                <a:lnTo>
                  <a:pt x="6025" y="13679"/>
                </a:lnTo>
                <a:lnTo>
                  <a:pt x="5987" y="13627"/>
                </a:lnTo>
                <a:lnTo>
                  <a:pt x="5947" y="13576"/>
                </a:lnTo>
                <a:lnTo>
                  <a:pt x="5947" y="5378"/>
                </a:lnTo>
                <a:lnTo>
                  <a:pt x="5948" y="5377"/>
                </a:lnTo>
                <a:lnTo>
                  <a:pt x="5890" y="5448"/>
                </a:lnTo>
                <a:lnTo>
                  <a:pt x="5830" y="5519"/>
                </a:lnTo>
                <a:lnTo>
                  <a:pt x="5768" y="5588"/>
                </a:lnTo>
                <a:lnTo>
                  <a:pt x="5704" y="5654"/>
                </a:lnTo>
                <a:lnTo>
                  <a:pt x="5639" y="5720"/>
                </a:lnTo>
                <a:lnTo>
                  <a:pt x="5571" y="5782"/>
                </a:lnTo>
                <a:lnTo>
                  <a:pt x="5502" y="5844"/>
                </a:lnTo>
                <a:lnTo>
                  <a:pt x="5431" y="5905"/>
                </a:lnTo>
                <a:lnTo>
                  <a:pt x="5359" y="5961"/>
                </a:lnTo>
                <a:lnTo>
                  <a:pt x="5285" y="6017"/>
                </a:lnTo>
                <a:lnTo>
                  <a:pt x="5209" y="6071"/>
                </a:lnTo>
                <a:lnTo>
                  <a:pt x="5132" y="6123"/>
                </a:lnTo>
                <a:lnTo>
                  <a:pt x="5053" y="6171"/>
                </a:lnTo>
                <a:lnTo>
                  <a:pt x="4973" y="6219"/>
                </a:lnTo>
                <a:lnTo>
                  <a:pt x="4892" y="6264"/>
                </a:lnTo>
                <a:lnTo>
                  <a:pt x="4809" y="6306"/>
                </a:lnTo>
                <a:lnTo>
                  <a:pt x="4724" y="6347"/>
                </a:lnTo>
                <a:lnTo>
                  <a:pt x="4639" y="6385"/>
                </a:lnTo>
                <a:lnTo>
                  <a:pt x="4551" y="6421"/>
                </a:lnTo>
                <a:lnTo>
                  <a:pt x="4464" y="6455"/>
                </a:lnTo>
                <a:lnTo>
                  <a:pt x="4375" y="6485"/>
                </a:lnTo>
                <a:lnTo>
                  <a:pt x="4285" y="6514"/>
                </a:lnTo>
                <a:lnTo>
                  <a:pt x="4193" y="6540"/>
                </a:lnTo>
                <a:lnTo>
                  <a:pt x="4101" y="6564"/>
                </a:lnTo>
                <a:lnTo>
                  <a:pt x="4007" y="6584"/>
                </a:lnTo>
                <a:lnTo>
                  <a:pt x="3912" y="6603"/>
                </a:lnTo>
                <a:lnTo>
                  <a:pt x="3817" y="6618"/>
                </a:lnTo>
                <a:lnTo>
                  <a:pt x="3720" y="6630"/>
                </a:lnTo>
                <a:lnTo>
                  <a:pt x="3623" y="6641"/>
                </a:lnTo>
                <a:lnTo>
                  <a:pt x="3526" y="6648"/>
                </a:lnTo>
                <a:lnTo>
                  <a:pt x="3427" y="6653"/>
                </a:lnTo>
                <a:lnTo>
                  <a:pt x="3328" y="6654"/>
                </a:lnTo>
                <a:lnTo>
                  <a:pt x="3156" y="6649"/>
                </a:lnTo>
                <a:lnTo>
                  <a:pt x="2987" y="6636"/>
                </a:lnTo>
                <a:lnTo>
                  <a:pt x="2820" y="6615"/>
                </a:lnTo>
                <a:lnTo>
                  <a:pt x="2657" y="6586"/>
                </a:lnTo>
                <a:lnTo>
                  <a:pt x="2495" y="6548"/>
                </a:lnTo>
                <a:lnTo>
                  <a:pt x="2338" y="6504"/>
                </a:lnTo>
                <a:lnTo>
                  <a:pt x="2183" y="6452"/>
                </a:lnTo>
                <a:lnTo>
                  <a:pt x="2033" y="6392"/>
                </a:lnTo>
                <a:lnTo>
                  <a:pt x="1885" y="6325"/>
                </a:lnTo>
                <a:lnTo>
                  <a:pt x="1741" y="6252"/>
                </a:lnTo>
                <a:lnTo>
                  <a:pt x="1602" y="6172"/>
                </a:lnTo>
                <a:lnTo>
                  <a:pt x="1467" y="6086"/>
                </a:lnTo>
                <a:lnTo>
                  <a:pt x="1337" y="5992"/>
                </a:lnTo>
                <a:lnTo>
                  <a:pt x="1211" y="5894"/>
                </a:lnTo>
                <a:lnTo>
                  <a:pt x="1090" y="5790"/>
                </a:lnTo>
                <a:lnTo>
                  <a:pt x="975" y="5679"/>
                </a:lnTo>
                <a:lnTo>
                  <a:pt x="865" y="5564"/>
                </a:lnTo>
                <a:lnTo>
                  <a:pt x="761" y="5443"/>
                </a:lnTo>
                <a:lnTo>
                  <a:pt x="661" y="5318"/>
                </a:lnTo>
                <a:lnTo>
                  <a:pt x="568" y="5187"/>
                </a:lnTo>
                <a:lnTo>
                  <a:pt x="482" y="5052"/>
                </a:lnTo>
                <a:lnTo>
                  <a:pt x="401" y="4912"/>
                </a:lnTo>
                <a:lnTo>
                  <a:pt x="329" y="4769"/>
                </a:lnTo>
                <a:lnTo>
                  <a:pt x="261" y="4622"/>
                </a:lnTo>
                <a:lnTo>
                  <a:pt x="202" y="4471"/>
                </a:lnTo>
                <a:lnTo>
                  <a:pt x="150" y="4316"/>
                </a:lnTo>
                <a:lnTo>
                  <a:pt x="105" y="4158"/>
                </a:lnTo>
                <a:lnTo>
                  <a:pt x="68" y="3997"/>
                </a:lnTo>
                <a:lnTo>
                  <a:pt x="38" y="3833"/>
                </a:lnTo>
                <a:lnTo>
                  <a:pt x="17" y="3667"/>
                </a:lnTo>
                <a:lnTo>
                  <a:pt x="4" y="3498"/>
                </a:lnTo>
                <a:lnTo>
                  <a:pt x="0" y="3327"/>
                </a:lnTo>
                <a:close/>
                <a:moveTo>
                  <a:pt x="656" y="3327"/>
                </a:moveTo>
                <a:lnTo>
                  <a:pt x="659" y="3189"/>
                </a:lnTo>
                <a:lnTo>
                  <a:pt x="669" y="3054"/>
                </a:lnTo>
                <a:lnTo>
                  <a:pt x="686" y="2920"/>
                </a:lnTo>
                <a:lnTo>
                  <a:pt x="710" y="2789"/>
                </a:lnTo>
                <a:lnTo>
                  <a:pt x="739" y="2659"/>
                </a:lnTo>
                <a:lnTo>
                  <a:pt x="776" y="2533"/>
                </a:lnTo>
                <a:lnTo>
                  <a:pt x="817" y="2408"/>
                </a:lnTo>
                <a:lnTo>
                  <a:pt x="866" y="2287"/>
                </a:lnTo>
                <a:lnTo>
                  <a:pt x="919" y="2169"/>
                </a:lnTo>
                <a:lnTo>
                  <a:pt x="978" y="2054"/>
                </a:lnTo>
                <a:lnTo>
                  <a:pt x="1043" y="1942"/>
                </a:lnTo>
                <a:lnTo>
                  <a:pt x="1112" y="1833"/>
                </a:lnTo>
                <a:lnTo>
                  <a:pt x="1186" y="1729"/>
                </a:lnTo>
                <a:lnTo>
                  <a:pt x="1266" y="1628"/>
                </a:lnTo>
                <a:lnTo>
                  <a:pt x="1350" y="1531"/>
                </a:lnTo>
                <a:lnTo>
                  <a:pt x="1438" y="1438"/>
                </a:lnTo>
                <a:lnTo>
                  <a:pt x="1531" y="1349"/>
                </a:lnTo>
                <a:lnTo>
                  <a:pt x="1627" y="1265"/>
                </a:lnTo>
                <a:lnTo>
                  <a:pt x="1729" y="1186"/>
                </a:lnTo>
                <a:lnTo>
                  <a:pt x="1834" y="1112"/>
                </a:lnTo>
                <a:lnTo>
                  <a:pt x="1942" y="1042"/>
                </a:lnTo>
                <a:lnTo>
                  <a:pt x="2054" y="978"/>
                </a:lnTo>
                <a:lnTo>
                  <a:pt x="2169" y="919"/>
                </a:lnTo>
                <a:lnTo>
                  <a:pt x="2288" y="866"/>
                </a:lnTo>
                <a:lnTo>
                  <a:pt x="2409" y="817"/>
                </a:lnTo>
                <a:lnTo>
                  <a:pt x="2533" y="775"/>
                </a:lnTo>
                <a:lnTo>
                  <a:pt x="2660" y="740"/>
                </a:lnTo>
                <a:lnTo>
                  <a:pt x="2789" y="709"/>
                </a:lnTo>
                <a:lnTo>
                  <a:pt x="2921" y="686"/>
                </a:lnTo>
                <a:lnTo>
                  <a:pt x="3054" y="669"/>
                </a:lnTo>
                <a:lnTo>
                  <a:pt x="3190" y="659"/>
                </a:lnTo>
                <a:lnTo>
                  <a:pt x="3328" y="656"/>
                </a:lnTo>
                <a:lnTo>
                  <a:pt x="3465" y="659"/>
                </a:lnTo>
                <a:lnTo>
                  <a:pt x="3600" y="669"/>
                </a:lnTo>
                <a:lnTo>
                  <a:pt x="3734" y="686"/>
                </a:lnTo>
                <a:lnTo>
                  <a:pt x="3866" y="709"/>
                </a:lnTo>
                <a:lnTo>
                  <a:pt x="3995" y="740"/>
                </a:lnTo>
                <a:lnTo>
                  <a:pt x="4122" y="775"/>
                </a:lnTo>
                <a:lnTo>
                  <a:pt x="4245" y="817"/>
                </a:lnTo>
                <a:lnTo>
                  <a:pt x="4368" y="866"/>
                </a:lnTo>
                <a:lnTo>
                  <a:pt x="4486" y="919"/>
                </a:lnTo>
                <a:lnTo>
                  <a:pt x="4601" y="978"/>
                </a:lnTo>
                <a:lnTo>
                  <a:pt x="4713" y="1042"/>
                </a:lnTo>
                <a:lnTo>
                  <a:pt x="4822" y="1112"/>
                </a:lnTo>
                <a:lnTo>
                  <a:pt x="4926" y="1186"/>
                </a:lnTo>
                <a:lnTo>
                  <a:pt x="5027" y="1265"/>
                </a:lnTo>
                <a:lnTo>
                  <a:pt x="5124" y="1349"/>
                </a:lnTo>
                <a:lnTo>
                  <a:pt x="5217" y="1438"/>
                </a:lnTo>
                <a:lnTo>
                  <a:pt x="5306" y="1531"/>
                </a:lnTo>
                <a:lnTo>
                  <a:pt x="5389" y="1628"/>
                </a:lnTo>
                <a:lnTo>
                  <a:pt x="5468" y="1729"/>
                </a:lnTo>
                <a:lnTo>
                  <a:pt x="5543" y="1833"/>
                </a:lnTo>
                <a:lnTo>
                  <a:pt x="5613" y="1942"/>
                </a:lnTo>
                <a:lnTo>
                  <a:pt x="5677" y="2054"/>
                </a:lnTo>
                <a:lnTo>
                  <a:pt x="5736" y="2169"/>
                </a:lnTo>
                <a:lnTo>
                  <a:pt x="5789" y="2287"/>
                </a:lnTo>
                <a:lnTo>
                  <a:pt x="5837" y="2408"/>
                </a:lnTo>
                <a:lnTo>
                  <a:pt x="5879" y="2533"/>
                </a:lnTo>
                <a:lnTo>
                  <a:pt x="5915" y="2659"/>
                </a:lnTo>
                <a:lnTo>
                  <a:pt x="5945" y="2789"/>
                </a:lnTo>
                <a:lnTo>
                  <a:pt x="5968" y="2920"/>
                </a:lnTo>
                <a:lnTo>
                  <a:pt x="5985" y="3054"/>
                </a:lnTo>
                <a:lnTo>
                  <a:pt x="5996" y="3189"/>
                </a:lnTo>
                <a:lnTo>
                  <a:pt x="5999" y="3327"/>
                </a:lnTo>
                <a:lnTo>
                  <a:pt x="5996" y="3464"/>
                </a:lnTo>
                <a:lnTo>
                  <a:pt x="5985" y="3600"/>
                </a:lnTo>
                <a:lnTo>
                  <a:pt x="5968" y="3734"/>
                </a:lnTo>
                <a:lnTo>
                  <a:pt x="5945" y="3865"/>
                </a:lnTo>
                <a:lnTo>
                  <a:pt x="5915" y="3994"/>
                </a:lnTo>
                <a:lnTo>
                  <a:pt x="5879" y="4121"/>
                </a:lnTo>
                <a:lnTo>
                  <a:pt x="5837" y="4246"/>
                </a:lnTo>
                <a:lnTo>
                  <a:pt x="5789" y="4367"/>
                </a:lnTo>
                <a:lnTo>
                  <a:pt x="5736" y="4485"/>
                </a:lnTo>
                <a:lnTo>
                  <a:pt x="5677" y="4600"/>
                </a:lnTo>
                <a:lnTo>
                  <a:pt x="5613" y="4712"/>
                </a:lnTo>
                <a:lnTo>
                  <a:pt x="5543" y="4821"/>
                </a:lnTo>
                <a:lnTo>
                  <a:pt x="5468" y="4925"/>
                </a:lnTo>
                <a:lnTo>
                  <a:pt x="5389" y="5026"/>
                </a:lnTo>
                <a:lnTo>
                  <a:pt x="5306" y="5123"/>
                </a:lnTo>
                <a:lnTo>
                  <a:pt x="5217" y="5216"/>
                </a:lnTo>
                <a:lnTo>
                  <a:pt x="5124" y="5305"/>
                </a:lnTo>
                <a:lnTo>
                  <a:pt x="5027" y="5389"/>
                </a:lnTo>
                <a:lnTo>
                  <a:pt x="4926" y="5467"/>
                </a:lnTo>
                <a:lnTo>
                  <a:pt x="4822" y="5542"/>
                </a:lnTo>
                <a:lnTo>
                  <a:pt x="4713" y="5612"/>
                </a:lnTo>
                <a:lnTo>
                  <a:pt x="4601" y="5676"/>
                </a:lnTo>
                <a:lnTo>
                  <a:pt x="4486" y="5735"/>
                </a:lnTo>
                <a:lnTo>
                  <a:pt x="4368" y="5788"/>
                </a:lnTo>
                <a:lnTo>
                  <a:pt x="4245" y="5836"/>
                </a:lnTo>
                <a:lnTo>
                  <a:pt x="4122" y="5878"/>
                </a:lnTo>
                <a:lnTo>
                  <a:pt x="3995" y="5914"/>
                </a:lnTo>
                <a:lnTo>
                  <a:pt x="3866" y="5944"/>
                </a:lnTo>
                <a:lnTo>
                  <a:pt x="3734" y="5967"/>
                </a:lnTo>
                <a:lnTo>
                  <a:pt x="3600" y="5984"/>
                </a:lnTo>
                <a:lnTo>
                  <a:pt x="3465" y="5995"/>
                </a:lnTo>
                <a:lnTo>
                  <a:pt x="3328" y="5998"/>
                </a:lnTo>
                <a:lnTo>
                  <a:pt x="3190" y="5995"/>
                </a:lnTo>
                <a:lnTo>
                  <a:pt x="3054" y="5984"/>
                </a:lnTo>
                <a:lnTo>
                  <a:pt x="2921" y="5967"/>
                </a:lnTo>
                <a:lnTo>
                  <a:pt x="2789" y="5944"/>
                </a:lnTo>
                <a:lnTo>
                  <a:pt x="2660" y="5914"/>
                </a:lnTo>
                <a:lnTo>
                  <a:pt x="2533" y="5878"/>
                </a:lnTo>
                <a:lnTo>
                  <a:pt x="2409" y="5836"/>
                </a:lnTo>
                <a:lnTo>
                  <a:pt x="2288" y="5788"/>
                </a:lnTo>
                <a:lnTo>
                  <a:pt x="2169" y="5735"/>
                </a:lnTo>
                <a:lnTo>
                  <a:pt x="2054" y="5676"/>
                </a:lnTo>
                <a:lnTo>
                  <a:pt x="1942" y="5612"/>
                </a:lnTo>
                <a:lnTo>
                  <a:pt x="1834" y="5542"/>
                </a:lnTo>
                <a:lnTo>
                  <a:pt x="1729" y="5467"/>
                </a:lnTo>
                <a:lnTo>
                  <a:pt x="1627" y="5389"/>
                </a:lnTo>
                <a:lnTo>
                  <a:pt x="1531" y="5305"/>
                </a:lnTo>
                <a:lnTo>
                  <a:pt x="1438" y="5216"/>
                </a:lnTo>
                <a:lnTo>
                  <a:pt x="1350" y="5123"/>
                </a:lnTo>
                <a:lnTo>
                  <a:pt x="1266" y="5026"/>
                </a:lnTo>
                <a:lnTo>
                  <a:pt x="1186" y="4925"/>
                </a:lnTo>
                <a:lnTo>
                  <a:pt x="1112" y="4821"/>
                </a:lnTo>
                <a:lnTo>
                  <a:pt x="1043" y="4712"/>
                </a:lnTo>
                <a:lnTo>
                  <a:pt x="978" y="4600"/>
                </a:lnTo>
                <a:lnTo>
                  <a:pt x="919" y="4485"/>
                </a:lnTo>
                <a:lnTo>
                  <a:pt x="866" y="4367"/>
                </a:lnTo>
                <a:lnTo>
                  <a:pt x="817" y="4246"/>
                </a:lnTo>
                <a:lnTo>
                  <a:pt x="776" y="4121"/>
                </a:lnTo>
                <a:lnTo>
                  <a:pt x="739" y="3994"/>
                </a:lnTo>
                <a:lnTo>
                  <a:pt x="710" y="3865"/>
                </a:lnTo>
                <a:lnTo>
                  <a:pt x="686" y="3734"/>
                </a:lnTo>
                <a:lnTo>
                  <a:pt x="669" y="3600"/>
                </a:lnTo>
                <a:lnTo>
                  <a:pt x="659" y="3464"/>
                </a:lnTo>
                <a:lnTo>
                  <a:pt x="656" y="3327"/>
                </a:lnTo>
                <a:close/>
              </a:path>
            </a:pathLst>
          </a:custGeom>
          <a:solidFill>
            <a:srgbClr val="FFC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0" name="Google Shape;320;p12"/>
          <p:cNvSpPr txBox="1">
            <a:spLocks noGrp="1"/>
          </p:cNvSpPr>
          <p:nvPr>
            <p:ph type="title"/>
          </p:nvPr>
        </p:nvSpPr>
        <p:spPr>
          <a:xfrm>
            <a:off x="348014" y="527474"/>
            <a:ext cx="8544466" cy="55247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Arial"/>
              <a:buNone/>
            </a:pPr>
            <a:r>
              <a:rPr lang="en-US" dirty="0" err="1" smtClean="0"/>
              <a:t>Sử</a:t>
            </a:r>
            <a:r>
              <a:rPr lang="en-US" dirty="0" smtClean="0"/>
              <a:t> </a:t>
            </a:r>
            <a:r>
              <a:rPr lang="en-US" dirty="0" err="1" smtClean="0"/>
              <a:t>dụng</a:t>
            </a:r>
            <a:r>
              <a:rPr lang="en-US" dirty="0" smtClean="0"/>
              <a:t> </a:t>
            </a:r>
            <a:r>
              <a:rPr lang="en-US" dirty="0" err="1" smtClean="0"/>
              <a:t>hiệu</a:t>
            </a:r>
            <a:r>
              <a:rPr lang="en-US" dirty="0" smtClean="0"/>
              <a:t> </a:t>
            </a:r>
            <a:r>
              <a:rPr lang="en-US" dirty="0" err="1" smtClean="0"/>
              <a:t>quả</a:t>
            </a:r>
            <a:r>
              <a:rPr lang="en-US" dirty="0" smtClean="0"/>
              <a:t> </a:t>
            </a:r>
            <a:r>
              <a:rPr lang="en-US" dirty="0" err="1" smtClean="0"/>
              <a:t>nguồn</a:t>
            </a:r>
            <a:r>
              <a:rPr lang="en-US" dirty="0" smtClean="0"/>
              <a:t> </a:t>
            </a:r>
            <a:r>
              <a:rPr lang="en-US" dirty="0" err="1" smtClean="0"/>
              <a:t>tài</a:t>
            </a:r>
            <a:r>
              <a:rPr lang="en-US" dirty="0" smtClean="0"/>
              <a:t> </a:t>
            </a:r>
            <a:r>
              <a:rPr lang="en-US" dirty="0" err="1" smtClean="0"/>
              <a:t>nguyên</a:t>
            </a:r>
            <a:r>
              <a:rPr lang="en-US" dirty="0" smtClean="0"/>
              <a:t> </a:t>
            </a:r>
            <a:r>
              <a:rPr lang="en-US" dirty="0" err="1" smtClean="0"/>
              <a:t>là</a:t>
            </a:r>
            <a:r>
              <a:rPr lang="en-US" dirty="0" smtClean="0"/>
              <a:t> </a:t>
            </a:r>
            <a:r>
              <a:rPr lang="en-US" dirty="0" err="1" smtClean="0"/>
              <a:t>gì</a:t>
            </a:r>
            <a:r>
              <a:rPr lang="en-US" dirty="0" smtClean="0"/>
              <a:t>?</a:t>
            </a:r>
            <a:endParaRPr dirty="0"/>
          </a:p>
        </p:txBody>
      </p:sp>
      <p:sp>
        <p:nvSpPr>
          <p:cNvPr id="321" name="Google Shape;321;p12"/>
          <p:cNvSpPr txBox="1">
            <a:spLocks noGrp="1"/>
          </p:cNvSpPr>
          <p:nvPr>
            <p:ph type="body" idx="1"/>
          </p:nvPr>
        </p:nvSpPr>
        <p:spPr>
          <a:xfrm>
            <a:off x="683568" y="1300689"/>
            <a:ext cx="7632848" cy="595106"/>
          </a:xfrm>
          <a:prstGeom prst="rect">
            <a:avLst/>
          </a:prstGeom>
          <a:noFill/>
          <a:ln>
            <a:noFill/>
          </a:ln>
        </p:spPr>
        <p:txBody>
          <a:bodyPr spcFirstLastPara="1" wrap="square" lIns="91425" tIns="45700" rIns="91425" bIns="45700" anchor="t" anchorCtr="0">
            <a:noAutofit/>
          </a:bodyPr>
          <a:lstStyle/>
          <a:p>
            <a:r>
              <a:rPr lang="en-US" i="1" dirty="0" err="1">
                <a:solidFill>
                  <a:schemeClr val="bg1">
                    <a:lumMod val="50000"/>
                  </a:schemeClr>
                </a:solidFill>
              </a:rPr>
              <a:t>Sử</a:t>
            </a:r>
            <a:r>
              <a:rPr lang="en-US" i="1" dirty="0">
                <a:solidFill>
                  <a:schemeClr val="bg1">
                    <a:lumMod val="50000"/>
                  </a:schemeClr>
                </a:solidFill>
              </a:rPr>
              <a:t> </a:t>
            </a:r>
            <a:r>
              <a:rPr lang="en-US" i="1" dirty="0" err="1">
                <a:solidFill>
                  <a:schemeClr val="bg1">
                    <a:lumMod val="50000"/>
                  </a:schemeClr>
                </a:solidFill>
              </a:rPr>
              <a:t>dụng</a:t>
            </a:r>
            <a:r>
              <a:rPr lang="en-US" i="1" dirty="0">
                <a:solidFill>
                  <a:schemeClr val="bg1">
                    <a:lumMod val="50000"/>
                  </a:schemeClr>
                </a:solidFill>
              </a:rPr>
              <a:t> </a:t>
            </a:r>
            <a:r>
              <a:rPr lang="en-US" i="1" dirty="0" err="1">
                <a:solidFill>
                  <a:schemeClr val="bg1">
                    <a:lumMod val="50000"/>
                  </a:schemeClr>
                </a:solidFill>
              </a:rPr>
              <a:t>hiệu</a:t>
            </a:r>
            <a:r>
              <a:rPr lang="en-US" i="1" dirty="0">
                <a:solidFill>
                  <a:schemeClr val="bg1">
                    <a:lumMod val="50000"/>
                  </a:schemeClr>
                </a:solidFill>
              </a:rPr>
              <a:t> </a:t>
            </a:r>
            <a:r>
              <a:rPr lang="en-US" i="1" dirty="0" err="1">
                <a:solidFill>
                  <a:schemeClr val="bg1">
                    <a:lumMod val="50000"/>
                  </a:schemeClr>
                </a:solidFill>
              </a:rPr>
              <a:t>quả</a:t>
            </a:r>
            <a:r>
              <a:rPr lang="en-US" i="1" dirty="0">
                <a:solidFill>
                  <a:schemeClr val="bg1">
                    <a:lumMod val="50000"/>
                  </a:schemeClr>
                </a:solidFill>
              </a:rPr>
              <a:t> </a:t>
            </a:r>
            <a:r>
              <a:rPr lang="en-US" i="1" dirty="0" err="1">
                <a:solidFill>
                  <a:schemeClr val="bg1">
                    <a:lumMod val="50000"/>
                  </a:schemeClr>
                </a:solidFill>
              </a:rPr>
              <a:t>nguồn</a:t>
            </a:r>
            <a:r>
              <a:rPr lang="en-US" i="1" dirty="0">
                <a:solidFill>
                  <a:schemeClr val="bg1">
                    <a:lumMod val="50000"/>
                  </a:schemeClr>
                </a:solidFill>
              </a:rPr>
              <a:t> </a:t>
            </a:r>
            <a:r>
              <a:rPr lang="en-US" i="1" dirty="0" err="1">
                <a:solidFill>
                  <a:schemeClr val="bg1">
                    <a:lumMod val="50000"/>
                  </a:schemeClr>
                </a:solidFill>
              </a:rPr>
              <a:t>tài</a:t>
            </a:r>
            <a:r>
              <a:rPr lang="en-US" i="1" dirty="0">
                <a:solidFill>
                  <a:schemeClr val="bg1">
                    <a:lumMod val="50000"/>
                  </a:schemeClr>
                </a:solidFill>
              </a:rPr>
              <a:t> </a:t>
            </a:r>
            <a:r>
              <a:rPr lang="en-US" i="1" dirty="0" err="1">
                <a:solidFill>
                  <a:schemeClr val="bg1">
                    <a:lumMod val="50000"/>
                  </a:schemeClr>
                </a:solidFill>
              </a:rPr>
              <a:t>nguyên</a:t>
            </a:r>
            <a:r>
              <a:rPr lang="en-US" i="1" dirty="0">
                <a:solidFill>
                  <a:schemeClr val="bg1">
                    <a:lumMod val="50000"/>
                  </a:schemeClr>
                </a:solidFill>
              </a:rPr>
              <a:t> </a:t>
            </a:r>
            <a:r>
              <a:rPr lang="en-US" i="1" dirty="0" err="1">
                <a:solidFill>
                  <a:schemeClr val="bg1">
                    <a:lumMod val="50000"/>
                  </a:schemeClr>
                </a:solidFill>
              </a:rPr>
              <a:t>là</a:t>
            </a:r>
            <a:r>
              <a:rPr lang="en-US" i="1" dirty="0">
                <a:solidFill>
                  <a:schemeClr val="bg1">
                    <a:lumMod val="50000"/>
                  </a:schemeClr>
                </a:solidFill>
              </a:rPr>
              <a:t> </a:t>
            </a:r>
            <a:r>
              <a:rPr lang="en-US" i="1" dirty="0" err="1">
                <a:solidFill>
                  <a:schemeClr val="bg1">
                    <a:lumMod val="50000"/>
                  </a:schemeClr>
                </a:solidFill>
              </a:rPr>
              <a:t>sử</a:t>
            </a:r>
            <a:r>
              <a:rPr lang="en-US" i="1" dirty="0">
                <a:solidFill>
                  <a:schemeClr val="bg1">
                    <a:lumMod val="50000"/>
                  </a:schemeClr>
                </a:solidFill>
              </a:rPr>
              <a:t> </a:t>
            </a:r>
            <a:r>
              <a:rPr lang="en-US" i="1" dirty="0" err="1">
                <a:solidFill>
                  <a:schemeClr val="bg1">
                    <a:lumMod val="50000"/>
                  </a:schemeClr>
                </a:solidFill>
              </a:rPr>
              <a:t>dụng</a:t>
            </a:r>
            <a:r>
              <a:rPr lang="en-US" i="1" dirty="0">
                <a:solidFill>
                  <a:schemeClr val="bg1">
                    <a:lumMod val="50000"/>
                  </a:schemeClr>
                </a:solidFill>
              </a:rPr>
              <a:t> </a:t>
            </a:r>
            <a:r>
              <a:rPr lang="en-US" i="1" dirty="0" err="1">
                <a:solidFill>
                  <a:schemeClr val="bg1">
                    <a:lumMod val="50000"/>
                  </a:schemeClr>
                </a:solidFill>
              </a:rPr>
              <a:t>nguồn</a:t>
            </a:r>
            <a:r>
              <a:rPr lang="en-US" i="1" dirty="0">
                <a:solidFill>
                  <a:schemeClr val="bg1">
                    <a:lumMod val="50000"/>
                  </a:schemeClr>
                </a:solidFill>
              </a:rPr>
              <a:t> </a:t>
            </a:r>
            <a:r>
              <a:rPr lang="en-US" i="1" dirty="0" err="1">
                <a:solidFill>
                  <a:schemeClr val="bg1">
                    <a:lumMod val="50000"/>
                  </a:schemeClr>
                </a:solidFill>
              </a:rPr>
              <a:t>tài</a:t>
            </a:r>
            <a:r>
              <a:rPr lang="en-US" i="1" dirty="0">
                <a:solidFill>
                  <a:schemeClr val="bg1">
                    <a:lumMod val="50000"/>
                  </a:schemeClr>
                </a:solidFill>
              </a:rPr>
              <a:t> </a:t>
            </a:r>
            <a:r>
              <a:rPr lang="en-US" i="1" dirty="0" err="1">
                <a:solidFill>
                  <a:schemeClr val="bg1">
                    <a:lumMod val="50000"/>
                  </a:schemeClr>
                </a:solidFill>
              </a:rPr>
              <a:t>nguyên</a:t>
            </a:r>
            <a:r>
              <a:rPr lang="en-US" i="1" dirty="0">
                <a:solidFill>
                  <a:schemeClr val="bg1">
                    <a:lumMod val="50000"/>
                  </a:schemeClr>
                </a:solidFill>
              </a:rPr>
              <a:t> </a:t>
            </a:r>
            <a:r>
              <a:rPr lang="en-US" i="1" dirty="0" err="1">
                <a:solidFill>
                  <a:schemeClr val="bg1">
                    <a:lumMod val="50000"/>
                  </a:schemeClr>
                </a:solidFill>
              </a:rPr>
              <a:t>một</a:t>
            </a:r>
            <a:r>
              <a:rPr lang="en-US" i="1" dirty="0">
                <a:solidFill>
                  <a:schemeClr val="bg1">
                    <a:lumMod val="50000"/>
                  </a:schemeClr>
                </a:solidFill>
              </a:rPr>
              <a:t> </a:t>
            </a:r>
            <a:r>
              <a:rPr lang="en-US" i="1" dirty="0" err="1">
                <a:solidFill>
                  <a:schemeClr val="bg1">
                    <a:lumMod val="50000"/>
                  </a:schemeClr>
                </a:solidFill>
              </a:rPr>
              <a:t>cách</a:t>
            </a:r>
            <a:r>
              <a:rPr lang="en-US" i="1" dirty="0">
                <a:solidFill>
                  <a:schemeClr val="bg1">
                    <a:lumMod val="50000"/>
                  </a:schemeClr>
                </a:solidFill>
              </a:rPr>
              <a:t> </a:t>
            </a:r>
            <a:r>
              <a:rPr lang="en-US" i="1" dirty="0" err="1">
                <a:solidFill>
                  <a:schemeClr val="bg1">
                    <a:lumMod val="50000"/>
                  </a:schemeClr>
                </a:solidFill>
              </a:rPr>
              <a:t>bền</a:t>
            </a:r>
            <a:r>
              <a:rPr lang="en-US" i="1" dirty="0">
                <a:solidFill>
                  <a:schemeClr val="bg1">
                    <a:lumMod val="50000"/>
                  </a:schemeClr>
                </a:solidFill>
              </a:rPr>
              <a:t> </a:t>
            </a:r>
            <a:r>
              <a:rPr lang="en-US" i="1" dirty="0" err="1">
                <a:solidFill>
                  <a:schemeClr val="bg1">
                    <a:lumMod val="50000"/>
                  </a:schemeClr>
                </a:solidFill>
              </a:rPr>
              <a:t>vững</a:t>
            </a:r>
            <a:r>
              <a:rPr lang="en-US" i="1" dirty="0">
                <a:solidFill>
                  <a:schemeClr val="bg1">
                    <a:lumMod val="50000"/>
                  </a:schemeClr>
                </a:solidFill>
              </a:rPr>
              <a:t> </a:t>
            </a:r>
            <a:r>
              <a:rPr lang="en-US" i="1" dirty="0" err="1">
                <a:solidFill>
                  <a:schemeClr val="bg1">
                    <a:lumMod val="50000"/>
                  </a:schemeClr>
                </a:solidFill>
              </a:rPr>
              <a:t>đồng</a:t>
            </a:r>
            <a:r>
              <a:rPr lang="en-US" i="1" dirty="0">
                <a:solidFill>
                  <a:schemeClr val="bg1">
                    <a:lumMod val="50000"/>
                  </a:schemeClr>
                </a:solidFill>
              </a:rPr>
              <a:t> </a:t>
            </a:r>
            <a:r>
              <a:rPr lang="en-US" i="1" dirty="0" err="1">
                <a:solidFill>
                  <a:schemeClr val="bg1">
                    <a:lumMod val="50000"/>
                  </a:schemeClr>
                </a:solidFill>
              </a:rPr>
              <a:t>thời</a:t>
            </a:r>
            <a:r>
              <a:rPr lang="en-US" i="1" dirty="0">
                <a:solidFill>
                  <a:schemeClr val="bg1">
                    <a:lumMod val="50000"/>
                  </a:schemeClr>
                </a:solidFill>
              </a:rPr>
              <a:t> </a:t>
            </a:r>
            <a:r>
              <a:rPr lang="en-US" i="1" dirty="0" err="1">
                <a:solidFill>
                  <a:schemeClr val="bg1">
                    <a:lumMod val="50000"/>
                  </a:schemeClr>
                </a:solidFill>
              </a:rPr>
              <a:t>giảm</a:t>
            </a:r>
            <a:r>
              <a:rPr lang="en-US" i="1" dirty="0">
                <a:solidFill>
                  <a:schemeClr val="bg1">
                    <a:lumMod val="50000"/>
                  </a:schemeClr>
                </a:solidFill>
              </a:rPr>
              <a:t> </a:t>
            </a:r>
            <a:r>
              <a:rPr lang="en-US" i="1" dirty="0" err="1">
                <a:solidFill>
                  <a:schemeClr val="bg1">
                    <a:lumMod val="50000"/>
                  </a:schemeClr>
                </a:solidFill>
              </a:rPr>
              <a:t>thiểu</a:t>
            </a:r>
            <a:r>
              <a:rPr lang="en-US" i="1" dirty="0">
                <a:solidFill>
                  <a:schemeClr val="bg1">
                    <a:lumMod val="50000"/>
                  </a:schemeClr>
                </a:solidFill>
              </a:rPr>
              <a:t> </a:t>
            </a:r>
            <a:r>
              <a:rPr lang="en-US" i="1" dirty="0" err="1">
                <a:solidFill>
                  <a:schemeClr val="bg1">
                    <a:lumMod val="50000"/>
                  </a:schemeClr>
                </a:solidFill>
              </a:rPr>
              <a:t>tác</a:t>
            </a:r>
            <a:r>
              <a:rPr lang="en-US" i="1" dirty="0">
                <a:solidFill>
                  <a:schemeClr val="bg1">
                    <a:lumMod val="50000"/>
                  </a:schemeClr>
                </a:solidFill>
              </a:rPr>
              <a:t> </a:t>
            </a:r>
            <a:r>
              <a:rPr lang="en-US" i="1" dirty="0" err="1">
                <a:solidFill>
                  <a:schemeClr val="bg1">
                    <a:lumMod val="50000"/>
                  </a:schemeClr>
                </a:solidFill>
              </a:rPr>
              <a:t>động</a:t>
            </a:r>
            <a:r>
              <a:rPr lang="en-US" i="1" dirty="0">
                <a:solidFill>
                  <a:schemeClr val="bg1">
                    <a:lumMod val="50000"/>
                  </a:schemeClr>
                </a:solidFill>
              </a:rPr>
              <a:t> </a:t>
            </a:r>
            <a:r>
              <a:rPr lang="en-US" i="1" dirty="0" err="1">
                <a:solidFill>
                  <a:schemeClr val="bg1">
                    <a:lumMod val="50000"/>
                  </a:schemeClr>
                </a:solidFill>
              </a:rPr>
              <a:t>đến</a:t>
            </a:r>
            <a:r>
              <a:rPr lang="en-US" i="1" dirty="0">
                <a:solidFill>
                  <a:schemeClr val="bg1">
                    <a:lumMod val="50000"/>
                  </a:schemeClr>
                </a:solidFill>
              </a:rPr>
              <a:t> </a:t>
            </a:r>
            <a:r>
              <a:rPr lang="en-US" i="1" dirty="0" err="1">
                <a:solidFill>
                  <a:schemeClr val="bg1">
                    <a:lumMod val="50000"/>
                  </a:schemeClr>
                </a:solidFill>
              </a:rPr>
              <a:t>môi</a:t>
            </a:r>
            <a:r>
              <a:rPr lang="en-US" i="1" dirty="0">
                <a:solidFill>
                  <a:schemeClr val="bg1">
                    <a:lumMod val="50000"/>
                  </a:schemeClr>
                </a:solidFill>
              </a:rPr>
              <a:t> </a:t>
            </a:r>
            <a:r>
              <a:rPr lang="en-US" i="1" dirty="0" err="1">
                <a:solidFill>
                  <a:schemeClr val="bg1">
                    <a:lumMod val="50000"/>
                  </a:schemeClr>
                </a:solidFill>
              </a:rPr>
              <a:t>trường</a:t>
            </a:r>
            <a:r>
              <a:rPr lang="en-US" i="1" dirty="0">
                <a:solidFill>
                  <a:schemeClr val="bg1">
                    <a:lumMod val="50000"/>
                  </a:schemeClr>
                </a:solidFill>
              </a:rPr>
              <a:t>. </a:t>
            </a:r>
            <a:endParaRPr lang="en-US" sz="2000" dirty="0">
              <a:solidFill>
                <a:schemeClr val="bg1">
                  <a:lumMod val="50000"/>
                </a:schemeClr>
              </a:solidFill>
            </a:endParaRPr>
          </a:p>
          <a:p>
            <a:pPr marL="0" lvl="0" indent="0" algn="l" rtl="0">
              <a:spcBef>
                <a:spcPts val="400"/>
              </a:spcBef>
              <a:spcAft>
                <a:spcPts val="0"/>
              </a:spcAft>
              <a:buClr>
                <a:schemeClr val="accent2"/>
              </a:buClr>
              <a:buSzPts val="1800"/>
              <a:buNone/>
            </a:pPr>
            <a:r>
              <a:rPr lang="en-US" dirty="0" smtClean="0"/>
              <a:t> </a:t>
            </a:r>
            <a:r>
              <a:rPr lang="en-US" sz="2000" i="1" dirty="0" smtClean="0">
                <a:solidFill>
                  <a:schemeClr val="dk2"/>
                </a:solidFill>
              </a:rPr>
              <a:t>                                                                                   </a:t>
            </a:r>
            <a:r>
              <a:rPr lang="en-US" sz="1400" dirty="0"/>
              <a:t>(EU, 2017)</a:t>
            </a:r>
            <a:endParaRPr dirty="0"/>
          </a:p>
        </p:txBody>
      </p:sp>
      <p:sp>
        <p:nvSpPr>
          <p:cNvPr id="323" name="Google Shape;323;p12"/>
          <p:cNvSpPr/>
          <p:nvPr/>
        </p:nvSpPr>
        <p:spPr>
          <a:xfrm>
            <a:off x="3059832" y="4837842"/>
            <a:ext cx="3342921" cy="1381730"/>
          </a:xfrm>
          <a:custGeom>
            <a:avLst/>
            <a:gdLst/>
            <a:ahLst/>
            <a:cxnLst/>
            <a:rect l="l" t="t" r="r" b="b"/>
            <a:pathLst>
              <a:path w="15540" h="6654" extrusionOk="0">
                <a:moveTo>
                  <a:pt x="12213" y="0"/>
                </a:moveTo>
                <a:lnTo>
                  <a:pt x="12384" y="4"/>
                </a:lnTo>
                <a:lnTo>
                  <a:pt x="12553" y="17"/>
                </a:lnTo>
                <a:lnTo>
                  <a:pt x="12719" y="38"/>
                </a:lnTo>
                <a:lnTo>
                  <a:pt x="12884" y="68"/>
                </a:lnTo>
                <a:lnTo>
                  <a:pt x="13044" y="104"/>
                </a:lnTo>
                <a:lnTo>
                  <a:pt x="13202" y="149"/>
                </a:lnTo>
                <a:lnTo>
                  <a:pt x="13357" y="202"/>
                </a:lnTo>
                <a:lnTo>
                  <a:pt x="13508" y="261"/>
                </a:lnTo>
                <a:lnTo>
                  <a:pt x="13656" y="327"/>
                </a:lnTo>
                <a:lnTo>
                  <a:pt x="13799" y="401"/>
                </a:lnTo>
                <a:lnTo>
                  <a:pt x="13938" y="481"/>
                </a:lnTo>
                <a:lnTo>
                  <a:pt x="14073" y="568"/>
                </a:lnTo>
                <a:lnTo>
                  <a:pt x="14204" y="660"/>
                </a:lnTo>
                <a:lnTo>
                  <a:pt x="14329" y="759"/>
                </a:lnTo>
                <a:lnTo>
                  <a:pt x="14450" y="864"/>
                </a:lnTo>
                <a:lnTo>
                  <a:pt x="14565" y="975"/>
                </a:lnTo>
                <a:lnTo>
                  <a:pt x="14676" y="1090"/>
                </a:lnTo>
                <a:lnTo>
                  <a:pt x="14780" y="1210"/>
                </a:lnTo>
                <a:lnTo>
                  <a:pt x="14880" y="1336"/>
                </a:lnTo>
                <a:lnTo>
                  <a:pt x="14972" y="1467"/>
                </a:lnTo>
                <a:lnTo>
                  <a:pt x="15059" y="1602"/>
                </a:lnTo>
                <a:lnTo>
                  <a:pt x="15138" y="1740"/>
                </a:lnTo>
                <a:lnTo>
                  <a:pt x="15212" y="1884"/>
                </a:lnTo>
                <a:lnTo>
                  <a:pt x="15278" y="2031"/>
                </a:lnTo>
                <a:lnTo>
                  <a:pt x="15338" y="2183"/>
                </a:lnTo>
                <a:lnTo>
                  <a:pt x="15391" y="2337"/>
                </a:lnTo>
                <a:lnTo>
                  <a:pt x="15436" y="2495"/>
                </a:lnTo>
                <a:lnTo>
                  <a:pt x="15472" y="2656"/>
                </a:lnTo>
                <a:lnTo>
                  <a:pt x="15502" y="2819"/>
                </a:lnTo>
                <a:lnTo>
                  <a:pt x="15523" y="2987"/>
                </a:lnTo>
                <a:lnTo>
                  <a:pt x="15535" y="3155"/>
                </a:lnTo>
                <a:lnTo>
                  <a:pt x="15540" y="3327"/>
                </a:lnTo>
                <a:lnTo>
                  <a:pt x="15535" y="3498"/>
                </a:lnTo>
                <a:lnTo>
                  <a:pt x="15523" y="3667"/>
                </a:lnTo>
                <a:lnTo>
                  <a:pt x="15502" y="3833"/>
                </a:lnTo>
                <a:lnTo>
                  <a:pt x="15472" y="3997"/>
                </a:lnTo>
                <a:lnTo>
                  <a:pt x="15436" y="4158"/>
                </a:lnTo>
                <a:lnTo>
                  <a:pt x="15391" y="4316"/>
                </a:lnTo>
                <a:lnTo>
                  <a:pt x="15338" y="4470"/>
                </a:lnTo>
                <a:lnTo>
                  <a:pt x="15278" y="4622"/>
                </a:lnTo>
                <a:lnTo>
                  <a:pt x="15212" y="4769"/>
                </a:lnTo>
                <a:lnTo>
                  <a:pt x="15138" y="4912"/>
                </a:lnTo>
                <a:lnTo>
                  <a:pt x="15059" y="5052"/>
                </a:lnTo>
                <a:lnTo>
                  <a:pt x="14972" y="5186"/>
                </a:lnTo>
                <a:lnTo>
                  <a:pt x="14880" y="5316"/>
                </a:lnTo>
                <a:lnTo>
                  <a:pt x="14780" y="5442"/>
                </a:lnTo>
                <a:lnTo>
                  <a:pt x="14676" y="5563"/>
                </a:lnTo>
                <a:lnTo>
                  <a:pt x="14565" y="5679"/>
                </a:lnTo>
                <a:lnTo>
                  <a:pt x="14450" y="5789"/>
                </a:lnTo>
                <a:lnTo>
                  <a:pt x="14329" y="5894"/>
                </a:lnTo>
                <a:lnTo>
                  <a:pt x="14204" y="5992"/>
                </a:lnTo>
                <a:lnTo>
                  <a:pt x="14073" y="6085"/>
                </a:lnTo>
                <a:lnTo>
                  <a:pt x="13938" y="6171"/>
                </a:lnTo>
                <a:lnTo>
                  <a:pt x="13799" y="6252"/>
                </a:lnTo>
                <a:lnTo>
                  <a:pt x="13656" y="6325"/>
                </a:lnTo>
                <a:lnTo>
                  <a:pt x="13508" y="6392"/>
                </a:lnTo>
                <a:lnTo>
                  <a:pt x="13357" y="6451"/>
                </a:lnTo>
                <a:lnTo>
                  <a:pt x="13202" y="6503"/>
                </a:lnTo>
                <a:lnTo>
                  <a:pt x="13044" y="6548"/>
                </a:lnTo>
                <a:lnTo>
                  <a:pt x="12884" y="6586"/>
                </a:lnTo>
                <a:lnTo>
                  <a:pt x="12719" y="6615"/>
                </a:lnTo>
                <a:lnTo>
                  <a:pt x="12553" y="6636"/>
                </a:lnTo>
                <a:lnTo>
                  <a:pt x="12384" y="6649"/>
                </a:lnTo>
                <a:lnTo>
                  <a:pt x="12213" y="6654"/>
                </a:lnTo>
                <a:lnTo>
                  <a:pt x="12189" y="6653"/>
                </a:lnTo>
                <a:lnTo>
                  <a:pt x="12167" y="6653"/>
                </a:lnTo>
                <a:lnTo>
                  <a:pt x="12143" y="6653"/>
                </a:lnTo>
                <a:lnTo>
                  <a:pt x="12119" y="6651"/>
                </a:lnTo>
                <a:lnTo>
                  <a:pt x="12126" y="6653"/>
                </a:lnTo>
                <a:lnTo>
                  <a:pt x="0" y="6653"/>
                </a:lnTo>
                <a:lnTo>
                  <a:pt x="68" y="6649"/>
                </a:lnTo>
                <a:lnTo>
                  <a:pt x="138" y="6646"/>
                </a:lnTo>
                <a:lnTo>
                  <a:pt x="206" y="6641"/>
                </a:lnTo>
                <a:lnTo>
                  <a:pt x="275" y="6634"/>
                </a:lnTo>
                <a:lnTo>
                  <a:pt x="342" y="6625"/>
                </a:lnTo>
                <a:lnTo>
                  <a:pt x="409" y="6616"/>
                </a:lnTo>
                <a:lnTo>
                  <a:pt x="476" y="6605"/>
                </a:lnTo>
                <a:lnTo>
                  <a:pt x="543" y="6593"/>
                </a:lnTo>
                <a:lnTo>
                  <a:pt x="608" y="6580"/>
                </a:lnTo>
                <a:lnTo>
                  <a:pt x="673" y="6566"/>
                </a:lnTo>
                <a:lnTo>
                  <a:pt x="738" y="6549"/>
                </a:lnTo>
                <a:lnTo>
                  <a:pt x="803" y="6533"/>
                </a:lnTo>
                <a:lnTo>
                  <a:pt x="866" y="6514"/>
                </a:lnTo>
                <a:lnTo>
                  <a:pt x="930" y="6495"/>
                </a:lnTo>
                <a:lnTo>
                  <a:pt x="993" y="6474"/>
                </a:lnTo>
                <a:lnTo>
                  <a:pt x="1055" y="6452"/>
                </a:lnTo>
                <a:lnTo>
                  <a:pt x="1117" y="6429"/>
                </a:lnTo>
                <a:lnTo>
                  <a:pt x="1178" y="6404"/>
                </a:lnTo>
                <a:lnTo>
                  <a:pt x="1239" y="6379"/>
                </a:lnTo>
                <a:lnTo>
                  <a:pt x="1298" y="6351"/>
                </a:lnTo>
                <a:lnTo>
                  <a:pt x="1357" y="6324"/>
                </a:lnTo>
                <a:lnTo>
                  <a:pt x="1417" y="6295"/>
                </a:lnTo>
                <a:lnTo>
                  <a:pt x="1475" y="6265"/>
                </a:lnTo>
                <a:lnTo>
                  <a:pt x="1532" y="6234"/>
                </a:lnTo>
                <a:lnTo>
                  <a:pt x="1588" y="6201"/>
                </a:lnTo>
                <a:lnTo>
                  <a:pt x="1644" y="6168"/>
                </a:lnTo>
                <a:lnTo>
                  <a:pt x="1699" y="6133"/>
                </a:lnTo>
                <a:lnTo>
                  <a:pt x="1753" y="6098"/>
                </a:lnTo>
                <a:lnTo>
                  <a:pt x="1807" y="6062"/>
                </a:lnTo>
                <a:lnTo>
                  <a:pt x="1860" y="6024"/>
                </a:lnTo>
                <a:lnTo>
                  <a:pt x="1912" y="5985"/>
                </a:lnTo>
                <a:lnTo>
                  <a:pt x="1963" y="5946"/>
                </a:lnTo>
                <a:lnTo>
                  <a:pt x="10161" y="5946"/>
                </a:lnTo>
                <a:lnTo>
                  <a:pt x="10163" y="5947"/>
                </a:lnTo>
                <a:lnTo>
                  <a:pt x="10091" y="5889"/>
                </a:lnTo>
                <a:lnTo>
                  <a:pt x="10020" y="5829"/>
                </a:lnTo>
                <a:lnTo>
                  <a:pt x="9952" y="5767"/>
                </a:lnTo>
                <a:lnTo>
                  <a:pt x="9885" y="5703"/>
                </a:lnTo>
                <a:lnTo>
                  <a:pt x="9820" y="5638"/>
                </a:lnTo>
                <a:lnTo>
                  <a:pt x="9757" y="5570"/>
                </a:lnTo>
                <a:lnTo>
                  <a:pt x="9695" y="5501"/>
                </a:lnTo>
                <a:lnTo>
                  <a:pt x="9635" y="5430"/>
                </a:lnTo>
                <a:lnTo>
                  <a:pt x="9578" y="5358"/>
                </a:lnTo>
                <a:lnTo>
                  <a:pt x="9522" y="5284"/>
                </a:lnTo>
                <a:lnTo>
                  <a:pt x="9469" y="5209"/>
                </a:lnTo>
                <a:lnTo>
                  <a:pt x="9417" y="5131"/>
                </a:lnTo>
                <a:lnTo>
                  <a:pt x="9368" y="5052"/>
                </a:lnTo>
                <a:lnTo>
                  <a:pt x="9321" y="4973"/>
                </a:lnTo>
                <a:lnTo>
                  <a:pt x="9276" y="4891"/>
                </a:lnTo>
                <a:lnTo>
                  <a:pt x="9233" y="4808"/>
                </a:lnTo>
                <a:lnTo>
                  <a:pt x="9193" y="4724"/>
                </a:lnTo>
                <a:lnTo>
                  <a:pt x="9155" y="4638"/>
                </a:lnTo>
                <a:lnTo>
                  <a:pt x="9118" y="4550"/>
                </a:lnTo>
                <a:lnTo>
                  <a:pt x="9085" y="4463"/>
                </a:lnTo>
                <a:lnTo>
                  <a:pt x="9054" y="4374"/>
                </a:lnTo>
                <a:lnTo>
                  <a:pt x="9025" y="4284"/>
                </a:lnTo>
                <a:lnTo>
                  <a:pt x="8999" y="4191"/>
                </a:lnTo>
                <a:lnTo>
                  <a:pt x="8976" y="4099"/>
                </a:lnTo>
                <a:lnTo>
                  <a:pt x="8956" y="4006"/>
                </a:lnTo>
                <a:lnTo>
                  <a:pt x="8937" y="3911"/>
                </a:lnTo>
                <a:lnTo>
                  <a:pt x="8921" y="3815"/>
                </a:lnTo>
                <a:lnTo>
                  <a:pt x="8909" y="3719"/>
                </a:lnTo>
                <a:lnTo>
                  <a:pt x="8899" y="3622"/>
                </a:lnTo>
                <a:lnTo>
                  <a:pt x="8891" y="3525"/>
                </a:lnTo>
                <a:lnTo>
                  <a:pt x="8887" y="3425"/>
                </a:lnTo>
                <a:lnTo>
                  <a:pt x="8886" y="3327"/>
                </a:lnTo>
                <a:lnTo>
                  <a:pt x="8890" y="3155"/>
                </a:lnTo>
                <a:lnTo>
                  <a:pt x="8903" y="2987"/>
                </a:lnTo>
                <a:lnTo>
                  <a:pt x="8925" y="2819"/>
                </a:lnTo>
                <a:lnTo>
                  <a:pt x="8953" y="2656"/>
                </a:lnTo>
                <a:lnTo>
                  <a:pt x="8991" y="2495"/>
                </a:lnTo>
                <a:lnTo>
                  <a:pt x="9035" y="2337"/>
                </a:lnTo>
                <a:lnTo>
                  <a:pt x="9087" y="2183"/>
                </a:lnTo>
                <a:lnTo>
                  <a:pt x="9148" y="2031"/>
                </a:lnTo>
                <a:lnTo>
                  <a:pt x="9214" y="1884"/>
                </a:lnTo>
                <a:lnTo>
                  <a:pt x="9288" y="1740"/>
                </a:lnTo>
                <a:lnTo>
                  <a:pt x="9367" y="1602"/>
                </a:lnTo>
                <a:lnTo>
                  <a:pt x="9454" y="1467"/>
                </a:lnTo>
                <a:lnTo>
                  <a:pt x="9547" y="1336"/>
                </a:lnTo>
                <a:lnTo>
                  <a:pt x="9646" y="1210"/>
                </a:lnTo>
                <a:lnTo>
                  <a:pt x="9750" y="1090"/>
                </a:lnTo>
                <a:lnTo>
                  <a:pt x="9860" y="975"/>
                </a:lnTo>
                <a:lnTo>
                  <a:pt x="9975" y="864"/>
                </a:lnTo>
                <a:lnTo>
                  <a:pt x="10096" y="759"/>
                </a:lnTo>
                <a:lnTo>
                  <a:pt x="10222" y="660"/>
                </a:lnTo>
                <a:lnTo>
                  <a:pt x="10352" y="568"/>
                </a:lnTo>
                <a:lnTo>
                  <a:pt x="10488" y="481"/>
                </a:lnTo>
                <a:lnTo>
                  <a:pt x="10627" y="401"/>
                </a:lnTo>
                <a:lnTo>
                  <a:pt x="10771" y="327"/>
                </a:lnTo>
                <a:lnTo>
                  <a:pt x="10918" y="261"/>
                </a:lnTo>
                <a:lnTo>
                  <a:pt x="11069" y="202"/>
                </a:lnTo>
                <a:lnTo>
                  <a:pt x="11224" y="149"/>
                </a:lnTo>
                <a:lnTo>
                  <a:pt x="11382" y="104"/>
                </a:lnTo>
                <a:lnTo>
                  <a:pt x="11543" y="68"/>
                </a:lnTo>
                <a:lnTo>
                  <a:pt x="11706" y="38"/>
                </a:lnTo>
                <a:lnTo>
                  <a:pt x="11872" y="17"/>
                </a:lnTo>
                <a:lnTo>
                  <a:pt x="12042" y="4"/>
                </a:lnTo>
                <a:lnTo>
                  <a:pt x="12213" y="0"/>
                </a:lnTo>
                <a:close/>
                <a:moveTo>
                  <a:pt x="12213" y="654"/>
                </a:moveTo>
                <a:lnTo>
                  <a:pt x="12350" y="658"/>
                </a:lnTo>
                <a:lnTo>
                  <a:pt x="12486" y="669"/>
                </a:lnTo>
                <a:lnTo>
                  <a:pt x="12619" y="685"/>
                </a:lnTo>
                <a:lnTo>
                  <a:pt x="12751" y="709"/>
                </a:lnTo>
                <a:lnTo>
                  <a:pt x="12880" y="739"/>
                </a:lnTo>
                <a:lnTo>
                  <a:pt x="13007" y="775"/>
                </a:lnTo>
                <a:lnTo>
                  <a:pt x="13132" y="817"/>
                </a:lnTo>
                <a:lnTo>
                  <a:pt x="13253" y="864"/>
                </a:lnTo>
                <a:lnTo>
                  <a:pt x="13371" y="919"/>
                </a:lnTo>
                <a:lnTo>
                  <a:pt x="13486" y="977"/>
                </a:lnTo>
                <a:lnTo>
                  <a:pt x="13598" y="1042"/>
                </a:lnTo>
                <a:lnTo>
                  <a:pt x="13707" y="1111"/>
                </a:lnTo>
                <a:lnTo>
                  <a:pt x="13811" y="1186"/>
                </a:lnTo>
                <a:lnTo>
                  <a:pt x="13912" y="1265"/>
                </a:lnTo>
                <a:lnTo>
                  <a:pt x="14009" y="1349"/>
                </a:lnTo>
                <a:lnTo>
                  <a:pt x="14102" y="1437"/>
                </a:lnTo>
                <a:lnTo>
                  <a:pt x="14191" y="1531"/>
                </a:lnTo>
                <a:lnTo>
                  <a:pt x="14275" y="1627"/>
                </a:lnTo>
                <a:lnTo>
                  <a:pt x="14354" y="1727"/>
                </a:lnTo>
                <a:lnTo>
                  <a:pt x="14429" y="1833"/>
                </a:lnTo>
                <a:lnTo>
                  <a:pt x="14498" y="1941"/>
                </a:lnTo>
                <a:lnTo>
                  <a:pt x="14562" y="2053"/>
                </a:lnTo>
                <a:lnTo>
                  <a:pt x="14621" y="2169"/>
                </a:lnTo>
                <a:lnTo>
                  <a:pt x="14674" y="2287"/>
                </a:lnTo>
                <a:lnTo>
                  <a:pt x="14723" y="2408"/>
                </a:lnTo>
                <a:lnTo>
                  <a:pt x="14765" y="2532"/>
                </a:lnTo>
                <a:lnTo>
                  <a:pt x="14800" y="2659"/>
                </a:lnTo>
                <a:lnTo>
                  <a:pt x="14831" y="2789"/>
                </a:lnTo>
                <a:lnTo>
                  <a:pt x="14853" y="2919"/>
                </a:lnTo>
                <a:lnTo>
                  <a:pt x="14871" y="3053"/>
                </a:lnTo>
                <a:lnTo>
                  <a:pt x="14881" y="3189"/>
                </a:lnTo>
                <a:lnTo>
                  <a:pt x="14884" y="3327"/>
                </a:lnTo>
                <a:lnTo>
                  <a:pt x="14881" y="3464"/>
                </a:lnTo>
                <a:lnTo>
                  <a:pt x="14871" y="3600"/>
                </a:lnTo>
                <a:lnTo>
                  <a:pt x="14853" y="3734"/>
                </a:lnTo>
                <a:lnTo>
                  <a:pt x="14831" y="3865"/>
                </a:lnTo>
                <a:lnTo>
                  <a:pt x="14800" y="3994"/>
                </a:lnTo>
                <a:lnTo>
                  <a:pt x="14765" y="4121"/>
                </a:lnTo>
                <a:lnTo>
                  <a:pt x="14723" y="4245"/>
                </a:lnTo>
                <a:lnTo>
                  <a:pt x="14674" y="4367"/>
                </a:lnTo>
                <a:lnTo>
                  <a:pt x="14621" y="4484"/>
                </a:lnTo>
                <a:lnTo>
                  <a:pt x="14562" y="4600"/>
                </a:lnTo>
                <a:lnTo>
                  <a:pt x="14498" y="4712"/>
                </a:lnTo>
                <a:lnTo>
                  <a:pt x="14429" y="4820"/>
                </a:lnTo>
                <a:lnTo>
                  <a:pt x="14354" y="4925"/>
                </a:lnTo>
                <a:lnTo>
                  <a:pt x="14275" y="5026"/>
                </a:lnTo>
                <a:lnTo>
                  <a:pt x="14191" y="5123"/>
                </a:lnTo>
                <a:lnTo>
                  <a:pt x="14102" y="5216"/>
                </a:lnTo>
                <a:lnTo>
                  <a:pt x="14009" y="5305"/>
                </a:lnTo>
                <a:lnTo>
                  <a:pt x="13912" y="5388"/>
                </a:lnTo>
                <a:lnTo>
                  <a:pt x="13811" y="5467"/>
                </a:lnTo>
                <a:lnTo>
                  <a:pt x="13707" y="5542"/>
                </a:lnTo>
                <a:lnTo>
                  <a:pt x="13598" y="5612"/>
                </a:lnTo>
                <a:lnTo>
                  <a:pt x="13486" y="5676"/>
                </a:lnTo>
                <a:lnTo>
                  <a:pt x="13371" y="5735"/>
                </a:lnTo>
                <a:lnTo>
                  <a:pt x="13253" y="5788"/>
                </a:lnTo>
                <a:lnTo>
                  <a:pt x="13132" y="5836"/>
                </a:lnTo>
                <a:lnTo>
                  <a:pt x="13007" y="5878"/>
                </a:lnTo>
                <a:lnTo>
                  <a:pt x="12880" y="5914"/>
                </a:lnTo>
                <a:lnTo>
                  <a:pt x="12751" y="5944"/>
                </a:lnTo>
                <a:lnTo>
                  <a:pt x="12619" y="5967"/>
                </a:lnTo>
                <a:lnTo>
                  <a:pt x="12486" y="5984"/>
                </a:lnTo>
                <a:lnTo>
                  <a:pt x="12350" y="5995"/>
                </a:lnTo>
                <a:lnTo>
                  <a:pt x="12213" y="5998"/>
                </a:lnTo>
                <a:lnTo>
                  <a:pt x="12075" y="5995"/>
                </a:lnTo>
                <a:lnTo>
                  <a:pt x="11940" y="5984"/>
                </a:lnTo>
                <a:lnTo>
                  <a:pt x="11806" y="5967"/>
                </a:lnTo>
                <a:lnTo>
                  <a:pt x="11674" y="5944"/>
                </a:lnTo>
                <a:lnTo>
                  <a:pt x="11545" y="5914"/>
                </a:lnTo>
                <a:lnTo>
                  <a:pt x="11418" y="5878"/>
                </a:lnTo>
                <a:lnTo>
                  <a:pt x="11294" y="5836"/>
                </a:lnTo>
                <a:lnTo>
                  <a:pt x="11173" y="5788"/>
                </a:lnTo>
                <a:lnTo>
                  <a:pt x="11054" y="5735"/>
                </a:lnTo>
                <a:lnTo>
                  <a:pt x="10939" y="5676"/>
                </a:lnTo>
                <a:lnTo>
                  <a:pt x="10828" y="5612"/>
                </a:lnTo>
                <a:lnTo>
                  <a:pt x="10719" y="5542"/>
                </a:lnTo>
                <a:lnTo>
                  <a:pt x="10614" y="5467"/>
                </a:lnTo>
                <a:lnTo>
                  <a:pt x="10514" y="5388"/>
                </a:lnTo>
                <a:lnTo>
                  <a:pt x="10416" y="5305"/>
                </a:lnTo>
                <a:lnTo>
                  <a:pt x="10324" y="5216"/>
                </a:lnTo>
                <a:lnTo>
                  <a:pt x="10235" y="5123"/>
                </a:lnTo>
                <a:lnTo>
                  <a:pt x="10151" y="5026"/>
                </a:lnTo>
                <a:lnTo>
                  <a:pt x="10073" y="4925"/>
                </a:lnTo>
                <a:lnTo>
                  <a:pt x="9998" y="4820"/>
                </a:lnTo>
                <a:lnTo>
                  <a:pt x="9928" y="4712"/>
                </a:lnTo>
                <a:lnTo>
                  <a:pt x="9864" y="4600"/>
                </a:lnTo>
                <a:lnTo>
                  <a:pt x="9805" y="4484"/>
                </a:lnTo>
                <a:lnTo>
                  <a:pt x="9751" y="4367"/>
                </a:lnTo>
                <a:lnTo>
                  <a:pt x="9704" y="4245"/>
                </a:lnTo>
                <a:lnTo>
                  <a:pt x="9661" y="4121"/>
                </a:lnTo>
                <a:lnTo>
                  <a:pt x="9625" y="3994"/>
                </a:lnTo>
                <a:lnTo>
                  <a:pt x="9596" y="3865"/>
                </a:lnTo>
                <a:lnTo>
                  <a:pt x="9572" y="3734"/>
                </a:lnTo>
                <a:lnTo>
                  <a:pt x="9556" y="3600"/>
                </a:lnTo>
                <a:lnTo>
                  <a:pt x="9545" y="3464"/>
                </a:lnTo>
                <a:lnTo>
                  <a:pt x="9541" y="3327"/>
                </a:lnTo>
                <a:lnTo>
                  <a:pt x="9545" y="3189"/>
                </a:lnTo>
                <a:lnTo>
                  <a:pt x="9556" y="3053"/>
                </a:lnTo>
                <a:lnTo>
                  <a:pt x="9572" y="2919"/>
                </a:lnTo>
                <a:lnTo>
                  <a:pt x="9596" y="2789"/>
                </a:lnTo>
                <a:lnTo>
                  <a:pt x="9625" y="2659"/>
                </a:lnTo>
                <a:lnTo>
                  <a:pt x="9661" y="2532"/>
                </a:lnTo>
                <a:lnTo>
                  <a:pt x="9704" y="2408"/>
                </a:lnTo>
                <a:lnTo>
                  <a:pt x="9751" y="2287"/>
                </a:lnTo>
                <a:lnTo>
                  <a:pt x="9805" y="2169"/>
                </a:lnTo>
                <a:lnTo>
                  <a:pt x="9864" y="2053"/>
                </a:lnTo>
                <a:lnTo>
                  <a:pt x="9928" y="1941"/>
                </a:lnTo>
                <a:lnTo>
                  <a:pt x="9998" y="1833"/>
                </a:lnTo>
                <a:lnTo>
                  <a:pt x="10073" y="1727"/>
                </a:lnTo>
                <a:lnTo>
                  <a:pt x="10151" y="1627"/>
                </a:lnTo>
                <a:lnTo>
                  <a:pt x="10235" y="1531"/>
                </a:lnTo>
                <a:lnTo>
                  <a:pt x="10324" y="1437"/>
                </a:lnTo>
                <a:lnTo>
                  <a:pt x="10416" y="1349"/>
                </a:lnTo>
                <a:lnTo>
                  <a:pt x="10514" y="1265"/>
                </a:lnTo>
                <a:lnTo>
                  <a:pt x="10614" y="1186"/>
                </a:lnTo>
                <a:lnTo>
                  <a:pt x="10719" y="1111"/>
                </a:lnTo>
                <a:lnTo>
                  <a:pt x="10828" y="1042"/>
                </a:lnTo>
                <a:lnTo>
                  <a:pt x="10939" y="977"/>
                </a:lnTo>
                <a:lnTo>
                  <a:pt x="11054" y="919"/>
                </a:lnTo>
                <a:lnTo>
                  <a:pt x="11173" y="864"/>
                </a:lnTo>
                <a:lnTo>
                  <a:pt x="11294" y="817"/>
                </a:lnTo>
                <a:lnTo>
                  <a:pt x="11418" y="775"/>
                </a:lnTo>
                <a:lnTo>
                  <a:pt x="11545" y="739"/>
                </a:lnTo>
                <a:lnTo>
                  <a:pt x="11674" y="709"/>
                </a:lnTo>
                <a:lnTo>
                  <a:pt x="11806" y="685"/>
                </a:lnTo>
                <a:lnTo>
                  <a:pt x="11940" y="669"/>
                </a:lnTo>
                <a:lnTo>
                  <a:pt x="12075" y="658"/>
                </a:lnTo>
                <a:lnTo>
                  <a:pt x="12213" y="654"/>
                </a:lnTo>
                <a:close/>
              </a:path>
            </a:pathLst>
          </a:custGeom>
          <a:solidFill>
            <a:srgbClr val="C4313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4" name="Google Shape;324;p12"/>
          <p:cNvSpPr/>
          <p:nvPr/>
        </p:nvSpPr>
        <p:spPr>
          <a:xfrm>
            <a:off x="2505847" y="2995838"/>
            <a:ext cx="1431390" cy="3226942"/>
          </a:xfrm>
          <a:custGeom>
            <a:avLst/>
            <a:gdLst/>
            <a:ahLst/>
            <a:cxnLst/>
            <a:rect l="l" t="t" r="r" b="b"/>
            <a:pathLst>
              <a:path w="6654" h="15539" extrusionOk="0">
                <a:moveTo>
                  <a:pt x="6654" y="12212"/>
                </a:moveTo>
                <a:lnTo>
                  <a:pt x="6649" y="12383"/>
                </a:lnTo>
                <a:lnTo>
                  <a:pt x="6636" y="12552"/>
                </a:lnTo>
                <a:lnTo>
                  <a:pt x="6615" y="12718"/>
                </a:lnTo>
                <a:lnTo>
                  <a:pt x="6587" y="12883"/>
                </a:lnTo>
                <a:lnTo>
                  <a:pt x="6549" y="13043"/>
                </a:lnTo>
                <a:lnTo>
                  <a:pt x="6505" y="13201"/>
                </a:lnTo>
                <a:lnTo>
                  <a:pt x="6453" y="13356"/>
                </a:lnTo>
                <a:lnTo>
                  <a:pt x="6392" y="13507"/>
                </a:lnTo>
                <a:lnTo>
                  <a:pt x="6326" y="13655"/>
                </a:lnTo>
                <a:lnTo>
                  <a:pt x="6252" y="13798"/>
                </a:lnTo>
                <a:lnTo>
                  <a:pt x="6173" y="13937"/>
                </a:lnTo>
                <a:lnTo>
                  <a:pt x="6086" y="14072"/>
                </a:lnTo>
                <a:lnTo>
                  <a:pt x="5992" y="14203"/>
                </a:lnTo>
                <a:lnTo>
                  <a:pt x="5894" y="14328"/>
                </a:lnTo>
                <a:lnTo>
                  <a:pt x="5790" y="14449"/>
                </a:lnTo>
                <a:lnTo>
                  <a:pt x="5679" y="14564"/>
                </a:lnTo>
                <a:lnTo>
                  <a:pt x="5563" y="14675"/>
                </a:lnTo>
                <a:lnTo>
                  <a:pt x="5443" y="14779"/>
                </a:lnTo>
                <a:lnTo>
                  <a:pt x="5318" y="14879"/>
                </a:lnTo>
                <a:lnTo>
                  <a:pt x="5187" y="14971"/>
                </a:lnTo>
                <a:lnTo>
                  <a:pt x="5052" y="15058"/>
                </a:lnTo>
                <a:lnTo>
                  <a:pt x="4912" y="15137"/>
                </a:lnTo>
                <a:lnTo>
                  <a:pt x="4769" y="15211"/>
                </a:lnTo>
                <a:lnTo>
                  <a:pt x="4622" y="15277"/>
                </a:lnTo>
                <a:lnTo>
                  <a:pt x="4471" y="15337"/>
                </a:lnTo>
                <a:lnTo>
                  <a:pt x="4316" y="15390"/>
                </a:lnTo>
                <a:lnTo>
                  <a:pt x="4158" y="15435"/>
                </a:lnTo>
                <a:lnTo>
                  <a:pt x="3997" y="15471"/>
                </a:lnTo>
                <a:lnTo>
                  <a:pt x="3833" y="15501"/>
                </a:lnTo>
                <a:lnTo>
                  <a:pt x="3667" y="15522"/>
                </a:lnTo>
                <a:lnTo>
                  <a:pt x="3498" y="15534"/>
                </a:lnTo>
                <a:lnTo>
                  <a:pt x="3327" y="15539"/>
                </a:lnTo>
                <a:lnTo>
                  <a:pt x="3155" y="15534"/>
                </a:lnTo>
                <a:lnTo>
                  <a:pt x="2987" y="15522"/>
                </a:lnTo>
                <a:lnTo>
                  <a:pt x="2821" y="15501"/>
                </a:lnTo>
                <a:lnTo>
                  <a:pt x="2656" y="15471"/>
                </a:lnTo>
                <a:lnTo>
                  <a:pt x="2496" y="15435"/>
                </a:lnTo>
                <a:lnTo>
                  <a:pt x="2337" y="15390"/>
                </a:lnTo>
                <a:lnTo>
                  <a:pt x="2183" y="15337"/>
                </a:lnTo>
                <a:lnTo>
                  <a:pt x="2032" y="15277"/>
                </a:lnTo>
                <a:lnTo>
                  <a:pt x="1884" y="15211"/>
                </a:lnTo>
                <a:lnTo>
                  <a:pt x="1740" y="15137"/>
                </a:lnTo>
                <a:lnTo>
                  <a:pt x="1602" y="15058"/>
                </a:lnTo>
                <a:lnTo>
                  <a:pt x="1466" y="14971"/>
                </a:lnTo>
                <a:lnTo>
                  <a:pt x="1336" y="14879"/>
                </a:lnTo>
                <a:lnTo>
                  <a:pt x="1210" y="14779"/>
                </a:lnTo>
                <a:lnTo>
                  <a:pt x="1089" y="14675"/>
                </a:lnTo>
                <a:lnTo>
                  <a:pt x="974" y="14564"/>
                </a:lnTo>
                <a:lnTo>
                  <a:pt x="864" y="14449"/>
                </a:lnTo>
                <a:lnTo>
                  <a:pt x="760" y="14328"/>
                </a:lnTo>
                <a:lnTo>
                  <a:pt x="660" y="14203"/>
                </a:lnTo>
                <a:lnTo>
                  <a:pt x="568" y="14072"/>
                </a:lnTo>
                <a:lnTo>
                  <a:pt x="481" y="13937"/>
                </a:lnTo>
                <a:lnTo>
                  <a:pt x="402" y="13798"/>
                </a:lnTo>
                <a:lnTo>
                  <a:pt x="328" y="13655"/>
                </a:lnTo>
                <a:lnTo>
                  <a:pt x="261" y="13507"/>
                </a:lnTo>
                <a:lnTo>
                  <a:pt x="201" y="13356"/>
                </a:lnTo>
                <a:lnTo>
                  <a:pt x="149" y="13201"/>
                </a:lnTo>
                <a:lnTo>
                  <a:pt x="104" y="13043"/>
                </a:lnTo>
                <a:lnTo>
                  <a:pt x="67" y="12883"/>
                </a:lnTo>
                <a:lnTo>
                  <a:pt x="38" y="12718"/>
                </a:lnTo>
                <a:lnTo>
                  <a:pt x="16" y="12552"/>
                </a:lnTo>
                <a:lnTo>
                  <a:pt x="4" y="12383"/>
                </a:lnTo>
                <a:lnTo>
                  <a:pt x="0" y="12212"/>
                </a:lnTo>
                <a:lnTo>
                  <a:pt x="0" y="12188"/>
                </a:lnTo>
                <a:lnTo>
                  <a:pt x="0" y="12166"/>
                </a:lnTo>
                <a:lnTo>
                  <a:pt x="1" y="12142"/>
                </a:lnTo>
                <a:lnTo>
                  <a:pt x="1" y="12118"/>
                </a:lnTo>
                <a:lnTo>
                  <a:pt x="1" y="12126"/>
                </a:lnTo>
                <a:lnTo>
                  <a:pt x="1" y="0"/>
                </a:lnTo>
                <a:lnTo>
                  <a:pt x="3" y="69"/>
                </a:lnTo>
                <a:lnTo>
                  <a:pt x="7" y="139"/>
                </a:lnTo>
                <a:lnTo>
                  <a:pt x="13" y="206"/>
                </a:lnTo>
                <a:lnTo>
                  <a:pt x="19" y="275"/>
                </a:lnTo>
                <a:lnTo>
                  <a:pt x="27" y="343"/>
                </a:lnTo>
                <a:lnTo>
                  <a:pt x="36" y="409"/>
                </a:lnTo>
                <a:lnTo>
                  <a:pt x="47" y="477"/>
                </a:lnTo>
                <a:lnTo>
                  <a:pt x="59" y="543"/>
                </a:lnTo>
                <a:lnTo>
                  <a:pt x="72" y="608"/>
                </a:lnTo>
                <a:lnTo>
                  <a:pt x="87" y="673"/>
                </a:lnTo>
                <a:lnTo>
                  <a:pt x="103" y="739"/>
                </a:lnTo>
                <a:lnTo>
                  <a:pt x="121" y="804"/>
                </a:lnTo>
                <a:lnTo>
                  <a:pt x="138" y="867"/>
                </a:lnTo>
                <a:lnTo>
                  <a:pt x="159" y="931"/>
                </a:lnTo>
                <a:lnTo>
                  <a:pt x="179" y="993"/>
                </a:lnTo>
                <a:lnTo>
                  <a:pt x="201" y="1055"/>
                </a:lnTo>
                <a:lnTo>
                  <a:pt x="224" y="1117"/>
                </a:lnTo>
                <a:lnTo>
                  <a:pt x="249" y="1178"/>
                </a:lnTo>
                <a:lnTo>
                  <a:pt x="275" y="1239"/>
                </a:lnTo>
                <a:lnTo>
                  <a:pt x="301" y="1298"/>
                </a:lnTo>
                <a:lnTo>
                  <a:pt x="329" y="1357"/>
                </a:lnTo>
                <a:lnTo>
                  <a:pt x="358" y="1417"/>
                </a:lnTo>
                <a:lnTo>
                  <a:pt x="389" y="1475"/>
                </a:lnTo>
                <a:lnTo>
                  <a:pt x="419" y="1532"/>
                </a:lnTo>
                <a:lnTo>
                  <a:pt x="451" y="1589"/>
                </a:lnTo>
                <a:lnTo>
                  <a:pt x="485" y="1644"/>
                </a:lnTo>
                <a:lnTo>
                  <a:pt x="519" y="1699"/>
                </a:lnTo>
                <a:lnTo>
                  <a:pt x="555" y="1753"/>
                </a:lnTo>
                <a:lnTo>
                  <a:pt x="591" y="1807"/>
                </a:lnTo>
                <a:lnTo>
                  <a:pt x="629" y="1860"/>
                </a:lnTo>
                <a:lnTo>
                  <a:pt x="667" y="1912"/>
                </a:lnTo>
                <a:lnTo>
                  <a:pt x="706" y="1963"/>
                </a:lnTo>
                <a:lnTo>
                  <a:pt x="706" y="10161"/>
                </a:lnTo>
                <a:lnTo>
                  <a:pt x="706" y="10163"/>
                </a:lnTo>
                <a:lnTo>
                  <a:pt x="765" y="10091"/>
                </a:lnTo>
                <a:lnTo>
                  <a:pt x="824" y="10020"/>
                </a:lnTo>
                <a:lnTo>
                  <a:pt x="885" y="9951"/>
                </a:lnTo>
                <a:lnTo>
                  <a:pt x="950" y="9885"/>
                </a:lnTo>
                <a:lnTo>
                  <a:pt x="1015" y="9819"/>
                </a:lnTo>
                <a:lnTo>
                  <a:pt x="1082" y="9757"/>
                </a:lnTo>
                <a:lnTo>
                  <a:pt x="1152" y="9695"/>
                </a:lnTo>
                <a:lnTo>
                  <a:pt x="1222" y="9636"/>
                </a:lnTo>
                <a:lnTo>
                  <a:pt x="1295" y="9578"/>
                </a:lnTo>
                <a:lnTo>
                  <a:pt x="1369" y="9522"/>
                </a:lnTo>
                <a:lnTo>
                  <a:pt x="1445" y="9468"/>
                </a:lnTo>
                <a:lnTo>
                  <a:pt x="1522" y="9416"/>
                </a:lnTo>
                <a:lnTo>
                  <a:pt x="1600" y="9368"/>
                </a:lnTo>
                <a:lnTo>
                  <a:pt x="1681" y="9320"/>
                </a:lnTo>
                <a:lnTo>
                  <a:pt x="1763" y="9275"/>
                </a:lnTo>
                <a:lnTo>
                  <a:pt x="1846" y="9233"/>
                </a:lnTo>
                <a:lnTo>
                  <a:pt x="1930" y="9192"/>
                </a:lnTo>
                <a:lnTo>
                  <a:pt x="2015" y="9154"/>
                </a:lnTo>
                <a:lnTo>
                  <a:pt x="2102" y="9118"/>
                </a:lnTo>
                <a:lnTo>
                  <a:pt x="2190" y="9084"/>
                </a:lnTo>
                <a:lnTo>
                  <a:pt x="2280" y="9054"/>
                </a:lnTo>
                <a:lnTo>
                  <a:pt x="2370" y="9025"/>
                </a:lnTo>
                <a:lnTo>
                  <a:pt x="2461" y="8999"/>
                </a:lnTo>
                <a:lnTo>
                  <a:pt x="2554" y="8975"/>
                </a:lnTo>
                <a:lnTo>
                  <a:pt x="2647" y="8955"/>
                </a:lnTo>
                <a:lnTo>
                  <a:pt x="2742" y="8936"/>
                </a:lnTo>
                <a:lnTo>
                  <a:pt x="2837" y="8921"/>
                </a:lnTo>
                <a:lnTo>
                  <a:pt x="2933" y="8909"/>
                </a:lnTo>
                <a:lnTo>
                  <a:pt x="3030" y="8898"/>
                </a:lnTo>
                <a:lnTo>
                  <a:pt x="3129" y="8891"/>
                </a:lnTo>
                <a:lnTo>
                  <a:pt x="3227" y="8886"/>
                </a:lnTo>
                <a:lnTo>
                  <a:pt x="3327" y="8885"/>
                </a:lnTo>
                <a:lnTo>
                  <a:pt x="3498" y="8890"/>
                </a:lnTo>
                <a:lnTo>
                  <a:pt x="3667" y="8903"/>
                </a:lnTo>
                <a:lnTo>
                  <a:pt x="3833" y="8924"/>
                </a:lnTo>
                <a:lnTo>
                  <a:pt x="3997" y="8953"/>
                </a:lnTo>
                <a:lnTo>
                  <a:pt x="4158" y="8991"/>
                </a:lnTo>
                <a:lnTo>
                  <a:pt x="4316" y="9035"/>
                </a:lnTo>
                <a:lnTo>
                  <a:pt x="4471" y="9087"/>
                </a:lnTo>
                <a:lnTo>
                  <a:pt x="4622" y="9147"/>
                </a:lnTo>
                <a:lnTo>
                  <a:pt x="4769" y="9214"/>
                </a:lnTo>
                <a:lnTo>
                  <a:pt x="4912" y="9287"/>
                </a:lnTo>
                <a:lnTo>
                  <a:pt x="5052" y="9367"/>
                </a:lnTo>
                <a:lnTo>
                  <a:pt x="5187" y="9453"/>
                </a:lnTo>
                <a:lnTo>
                  <a:pt x="5318" y="9547"/>
                </a:lnTo>
                <a:lnTo>
                  <a:pt x="5443" y="9645"/>
                </a:lnTo>
                <a:lnTo>
                  <a:pt x="5563" y="9749"/>
                </a:lnTo>
                <a:lnTo>
                  <a:pt x="5679" y="9860"/>
                </a:lnTo>
                <a:lnTo>
                  <a:pt x="5790" y="9975"/>
                </a:lnTo>
                <a:lnTo>
                  <a:pt x="5894" y="10096"/>
                </a:lnTo>
                <a:lnTo>
                  <a:pt x="5992" y="10221"/>
                </a:lnTo>
                <a:lnTo>
                  <a:pt x="6086" y="10352"/>
                </a:lnTo>
                <a:lnTo>
                  <a:pt x="6173" y="10487"/>
                </a:lnTo>
                <a:lnTo>
                  <a:pt x="6252" y="10627"/>
                </a:lnTo>
                <a:lnTo>
                  <a:pt x="6326" y="10770"/>
                </a:lnTo>
                <a:lnTo>
                  <a:pt x="6392" y="10917"/>
                </a:lnTo>
                <a:lnTo>
                  <a:pt x="6453" y="11068"/>
                </a:lnTo>
                <a:lnTo>
                  <a:pt x="6505" y="11223"/>
                </a:lnTo>
                <a:lnTo>
                  <a:pt x="6549" y="11381"/>
                </a:lnTo>
                <a:lnTo>
                  <a:pt x="6587" y="11542"/>
                </a:lnTo>
                <a:lnTo>
                  <a:pt x="6615" y="11706"/>
                </a:lnTo>
                <a:lnTo>
                  <a:pt x="6636" y="11872"/>
                </a:lnTo>
                <a:lnTo>
                  <a:pt x="6649" y="12041"/>
                </a:lnTo>
                <a:lnTo>
                  <a:pt x="6654" y="12212"/>
                </a:lnTo>
                <a:close/>
                <a:moveTo>
                  <a:pt x="5998" y="12212"/>
                </a:moveTo>
                <a:lnTo>
                  <a:pt x="5995" y="12350"/>
                </a:lnTo>
                <a:lnTo>
                  <a:pt x="5984" y="12485"/>
                </a:lnTo>
                <a:lnTo>
                  <a:pt x="5968" y="12619"/>
                </a:lnTo>
                <a:lnTo>
                  <a:pt x="5944" y="12750"/>
                </a:lnTo>
                <a:lnTo>
                  <a:pt x="5914" y="12880"/>
                </a:lnTo>
                <a:lnTo>
                  <a:pt x="5879" y="13006"/>
                </a:lnTo>
                <a:lnTo>
                  <a:pt x="5836" y="13131"/>
                </a:lnTo>
                <a:lnTo>
                  <a:pt x="5789" y="13252"/>
                </a:lnTo>
                <a:lnTo>
                  <a:pt x="5735" y="13370"/>
                </a:lnTo>
                <a:lnTo>
                  <a:pt x="5676" y="13485"/>
                </a:lnTo>
                <a:lnTo>
                  <a:pt x="5612" y="13597"/>
                </a:lnTo>
                <a:lnTo>
                  <a:pt x="5542" y="13706"/>
                </a:lnTo>
                <a:lnTo>
                  <a:pt x="5467" y="13810"/>
                </a:lnTo>
                <a:lnTo>
                  <a:pt x="5389" y="13911"/>
                </a:lnTo>
                <a:lnTo>
                  <a:pt x="5305" y="14008"/>
                </a:lnTo>
                <a:lnTo>
                  <a:pt x="5216" y="14101"/>
                </a:lnTo>
                <a:lnTo>
                  <a:pt x="5123" y="14190"/>
                </a:lnTo>
                <a:lnTo>
                  <a:pt x="5026" y="14274"/>
                </a:lnTo>
                <a:lnTo>
                  <a:pt x="4925" y="14353"/>
                </a:lnTo>
                <a:lnTo>
                  <a:pt x="4821" y="14428"/>
                </a:lnTo>
                <a:lnTo>
                  <a:pt x="4712" y="14497"/>
                </a:lnTo>
                <a:lnTo>
                  <a:pt x="4600" y="14561"/>
                </a:lnTo>
                <a:lnTo>
                  <a:pt x="4485" y="14620"/>
                </a:lnTo>
                <a:lnTo>
                  <a:pt x="4367" y="14673"/>
                </a:lnTo>
                <a:lnTo>
                  <a:pt x="4246" y="14722"/>
                </a:lnTo>
                <a:lnTo>
                  <a:pt x="4121" y="14764"/>
                </a:lnTo>
                <a:lnTo>
                  <a:pt x="3995" y="14799"/>
                </a:lnTo>
                <a:lnTo>
                  <a:pt x="3865" y="14830"/>
                </a:lnTo>
                <a:lnTo>
                  <a:pt x="3734" y="14853"/>
                </a:lnTo>
                <a:lnTo>
                  <a:pt x="3600" y="14870"/>
                </a:lnTo>
                <a:lnTo>
                  <a:pt x="3464" y="14880"/>
                </a:lnTo>
                <a:lnTo>
                  <a:pt x="3327" y="14883"/>
                </a:lnTo>
                <a:lnTo>
                  <a:pt x="3189" y="14880"/>
                </a:lnTo>
                <a:lnTo>
                  <a:pt x="3053" y="14870"/>
                </a:lnTo>
                <a:lnTo>
                  <a:pt x="2920" y="14853"/>
                </a:lnTo>
                <a:lnTo>
                  <a:pt x="2789" y="14830"/>
                </a:lnTo>
                <a:lnTo>
                  <a:pt x="2659" y="14799"/>
                </a:lnTo>
                <a:lnTo>
                  <a:pt x="2532" y="14764"/>
                </a:lnTo>
                <a:lnTo>
                  <a:pt x="2408" y="14722"/>
                </a:lnTo>
                <a:lnTo>
                  <a:pt x="2287" y="14673"/>
                </a:lnTo>
                <a:lnTo>
                  <a:pt x="2168" y="14620"/>
                </a:lnTo>
                <a:lnTo>
                  <a:pt x="2053" y="14561"/>
                </a:lnTo>
                <a:lnTo>
                  <a:pt x="1941" y="14497"/>
                </a:lnTo>
                <a:lnTo>
                  <a:pt x="1833" y="14428"/>
                </a:lnTo>
                <a:lnTo>
                  <a:pt x="1729" y="14353"/>
                </a:lnTo>
                <a:lnTo>
                  <a:pt x="1628" y="14274"/>
                </a:lnTo>
                <a:lnTo>
                  <a:pt x="1531" y="14190"/>
                </a:lnTo>
                <a:lnTo>
                  <a:pt x="1438" y="14101"/>
                </a:lnTo>
                <a:lnTo>
                  <a:pt x="1349" y="14008"/>
                </a:lnTo>
                <a:lnTo>
                  <a:pt x="1265" y="13911"/>
                </a:lnTo>
                <a:lnTo>
                  <a:pt x="1185" y="13810"/>
                </a:lnTo>
                <a:lnTo>
                  <a:pt x="1111" y="13706"/>
                </a:lnTo>
                <a:lnTo>
                  <a:pt x="1042" y="13597"/>
                </a:lnTo>
                <a:lnTo>
                  <a:pt x="978" y="13485"/>
                </a:lnTo>
                <a:lnTo>
                  <a:pt x="919" y="13370"/>
                </a:lnTo>
                <a:lnTo>
                  <a:pt x="865" y="13252"/>
                </a:lnTo>
                <a:lnTo>
                  <a:pt x="817" y="13131"/>
                </a:lnTo>
                <a:lnTo>
                  <a:pt x="775" y="13006"/>
                </a:lnTo>
                <a:lnTo>
                  <a:pt x="740" y="12880"/>
                </a:lnTo>
                <a:lnTo>
                  <a:pt x="709" y="12750"/>
                </a:lnTo>
                <a:lnTo>
                  <a:pt x="686" y="12619"/>
                </a:lnTo>
                <a:lnTo>
                  <a:pt x="668" y="12485"/>
                </a:lnTo>
                <a:lnTo>
                  <a:pt x="659" y="12350"/>
                </a:lnTo>
                <a:lnTo>
                  <a:pt x="655" y="12212"/>
                </a:lnTo>
                <a:lnTo>
                  <a:pt x="659" y="12075"/>
                </a:lnTo>
                <a:lnTo>
                  <a:pt x="668" y="11939"/>
                </a:lnTo>
                <a:lnTo>
                  <a:pt x="686" y="11805"/>
                </a:lnTo>
                <a:lnTo>
                  <a:pt x="709" y="11674"/>
                </a:lnTo>
                <a:lnTo>
                  <a:pt x="740" y="11545"/>
                </a:lnTo>
                <a:lnTo>
                  <a:pt x="775" y="11418"/>
                </a:lnTo>
                <a:lnTo>
                  <a:pt x="817" y="11293"/>
                </a:lnTo>
                <a:lnTo>
                  <a:pt x="865" y="11172"/>
                </a:lnTo>
                <a:lnTo>
                  <a:pt x="919" y="11054"/>
                </a:lnTo>
                <a:lnTo>
                  <a:pt x="978" y="10939"/>
                </a:lnTo>
                <a:lnTo>
                  <a:pt x="1042" y="10827"/>
                </a:lnTo>
                <a:lnTo>
                  <a:pt x="1111" y="10718"/>
                </a:lnTo>
                <a:lnTo>
                  <a:pt x="1185" y="10614"/>
                </a:lnTo>
                <a:lnTo>
                  <a:pt x="1265" y="10513"/>
                </a:lnTo>
                <a:lnTo>
                  <a:pt x="1349" y="10416"/>
                </a:lnTo>
                <a:lnTo>
                  <a:pt x="1438" y="10323"/>
                </a:lnTo>
                <a:lnTo>
                  <a:pt x="1531" y="10234"/>
                </a:lnTo>
                <a:lnTo>
                  <a:pt x="1628" y="10150"/>
                </a:lnTo>
                <a:lnTo>
                  <a:pt x="1729" y="10072"/>
                </a:lnTo>
                <a:lnTo>
                  <a:pt x="1833" y="9997"/>
                </a:lnTo>
                <a:lnTo>
                  <a:pt x="1941" y="9927"/>
                </a:lnTo>
                <a:lnTo>
                  <a:pt x="2053" y="9863"/>
                </a:lnTo>
                <a:lnTo>
                  <a:pt x="2168" y="9804"/>
                </a:lnTo>
                <a:lnTo>
                  <a:pt x="2287" y="9751"/>
                </a:lnTo>
                <a:lnTo>
                  <a:pt x="2408" y="9703"/>
                </a:lnTo>
                <a:lnTo>
                  <a:pt x="2532" y="9661"/>
                </a:lnTo>
                <a:lnTo>
                  <a:pt x="2659" y="9625"/>
                </a:lnTo>
                <a:lnTo>
                  <a:pt x="2789" y="9595"/>
                </a:lnTo>
                <a:lnTo>
                  <a:pt x="2920" y="9572"/>
                </a:lnTo>
                <a:lnTo>
                  <a:pt x="3053" y="9555"/>
                </a:lnTo>
                <a:lnTo>
                  <a:pt x="3189" y="9544"/>
                </a:lnTo>
                <a:lnTo>
                  <a:pt x="3327" y="9541"/>
                </a:lnTo>
                <a:lnTo>
                  <a:pt x="3464" y="9544"/>
                </a:lnTo>
                <a:lnTo>
                  <a:pt x="3600" y="9555"/>
                </a:lnTo>
                <a:lnTo>
                  <a:pt x="3734" y="9572"/>
                </a:lnTo>
                <a:lnTo>
                  <a:pt x="3865" y="9595"/>
                </a:lnTo>
                <a:lnTo>
                  <a:pt x="3995" y="9625"/>
                </a:lnTo>
                <a:lnTo>
                  <a:pt x="4121" y="9661"/>
                </a:lnTo>
                <a:lnTo>
                  <a:pt x="4246" y="9703"/>
                </a:lnTo>
                <a:lnTo>
                  <a:pt x="4367" y="9751"/>
                </a:lnTo>
                <a:lnTo>
                  <a:pt x="4485" y="9804"/>
                </a:lnTo>
                <a:lnTo>
                  <a:pt x="4600" y="9863"/>
                </a:lnTo>
                <a:lnTo>
                  <a:pt x="4712" y="9927"/>
                </a:lnTo>
                <a:lnTo>
                  <a:pt x="4821" y="9997"/>
                </a:lnTo>
                <a:lnTo>
                  <a:pt x="4925" y="10072"/>
                </a:lnTo>
                <a:lnTo>
                  <a:pt x="5026" y="10150"/>
                </a:lnTo>
                <a:lnTo>
                  <a:pt x="5123" y="10234"/>
                </a:lnTo>
                <a:lnTo>
                  <a:pt x="5216" y="10323"/>
                </a:lnTo>
                <a:lnTo>
                  <a:pt x="5305" y="10416"/>
                </a:lnTo>
                <a:lnTo>
                  <a:pt x="5389" y="10513"/>
                </a:lnTo>
                <a:lnTo>
                  <a:pt x="5467" y="10614"/>
                </a:lnTo>
                <a:lnTo>
                  <a:pt x="5542" y="10718"/>
                </a:lnTo>
                <a:lnTo>
                  <a:pt x="5612" y="10827"/>
                </a:lnTo>
                <a:lnTo>
                  <a:pt x="5676" y="10939"/>
                </a:lnTo>
                <a:lnTo>
                  <a:pt x="5735" y="11054"/>
                </a:lnTo>
                <a:lnTo>
                  <a:pt x="5789" y="11172"/>
                </a:lnTo>
                <a:lnTo>
                  <a:pt x="5836" y="11293"/>
                </a:lnTo>
                <a:lnTo>
                  <a:pt x="5879" y="11418"/>
                </a:lnTo>
                <a:lnTo>
                  <a:pt x="5914" y="11545"/>
                </a:lnTo>
                <a:lnTo>
                  <a:pt x="5944" y="11674"/>
                </a:lnTo>
                <a:lnTo>
                  <a:pt x="5968" y="11805"/>
                </a:lnTo>
                <a:lnTo>
                  <a:pt x="5984" y="11939"/>
                </a:lnTo>
                <a:lnTo>
                  <a:pt x="5995" y="12075"/>
                </a:lnTo>
                <a:lnTo>
                  <a:pt x="5998" y="12212"/>
                </a:lnTo>
                <a:close/>
              </a:path>
            </a:pathLst>
          </a:custGeom>
          <a:solidFill>
            <a:srgbClr val="5197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5" name="Google Shape;325;p12"/>
          <p:cNvSpPr/>
          <p:nvPr/>
        </p:nvSpPr>
        <p:spPr>
          <a:xfrm>
            <a:off x="2622931" y="2426944"/>
            <a:ext cx="1236691" cy="1193784"/>
          </a:xfrm>
          <a:prstGeom prst="ellipse">
            <a:avLst/>
          </a:prstGeom>
          <a:gradFill>
            <a:gsLst>
              <a:gs pos="0">
                <a:schemeClr val="lt1"/>
              </a:gs>
              <a:gs pos="100000">
                <a:srgbClr val="545454"/>
              </a:gs>
            </a:gsLst>
            <a:lin ang="13500000" scaled="0"/>
          </a:gradFill>
          <a:ln>
            <a:noFill/>
          </a:ln>
          <a:effectLst>
            <a:outerShdw blurRad="50800" dist="38100" dir="1200000" algn="tl" rotWithShape="0">
              <a:srgbClr val="000000">
                <a:alpha val="40000"/>
              </a:srgbClr>
            </a:outerShdw>
          </a:effectLst>
        </p:spPr>
        <p:txBody>
          <a:bodyPr spcFirstLastPara="1" wrap="square" lIns="0" tIns="0" rIns="0" bIns="0" anchor="ctr" anchorCtr="0">
            <a:noAutofit/>
          </a:bodyPr>
          <a:lstStyle/>
          <a:p>
            <a:pPr marL="0" marR="0" lvl="0" indent="0" algn="ctr" rtl="0">
              <a:spcBef>
                <a:spcPts val="0"/>
              </a:spcBef>
              <a:spcAft>
                <a:spcPts val="0"/>
              </a:spcAft>
              <a:buNone/>
            </a:pPr>
            <a:endParaRPr sz="3600" b="1">
              <a:solidFill>
                <a:schemeClr val="lt1"/>
              </a:solidFill>
              <a:latin typeface="Arial"/>
              <a:ea typeface="Arial"/>
              <a:cs typeface="Arial"/>
              <a:sym typeface="Arial"/>
            </a:endParaRPr>
          </a:p>
        </p:txBody>
      </p:sp>
      <p:sp>
        <p:nvSpPr>
          <p:cNvPr id="326" name="Google Shape;326;p12"/>
          <p:cNvSpPr/>
          <p:nvPr/>
        </p:nvSpPr>
        <p:spPr>
          <a:xfrm>
            <a:off x="2597992" y="2410318"/>
            <a:ext cx="1236691" cy="1193784"/>
          </a:xfrm>
          <a:prstGeom prst="ellipse">
            <a:avLst/>
          </a:prstGeom>
          <a:gradFill>
            <a:gsLst>
              <a:gs pos="0">
                <a:srgbClr val="DDE1E4"/>
              </a:gs>
              <a:gs pos="100000">
                <a:srgbClr val="FCFCFC"/>
              </a:gs>
            </a:gsLst>
            <a:lin ang="270000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4000">
              <a:solidFill>
                <a:schemeClr val="lt1"/>
              </a:solidFill>
              <a:latin typeface="Arial"/>
              <a:ea typeface="Arial"/>
              <a:cs typeface="Arial"/>
              <a:sym typeface="Arial"/>
            </a:endParaRPr>
          </a:p>
        </p:txBody>
      </p:sp>
      <p:sp>
        <p:nvSpPr>
          <p:cNvPr id="327" name="Google Shape;327;p12"/>
          <p:cNvSpPr txBox="1"/>
          <p:nvPr/>
        </p:nvSpPr>
        <p:spPr>
          <a:xfrm>
            <a:off x="2705656" y="3173154"/>
            <a:ext cx="1025537"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smtClean="0">
                <a:solidFill>
                  <a:srgbClr val="0C7FC1"/>
                </a:solidFill>
                <a:latin typeface="Arial"/>
                <a:ea typeface="Arial"/>
                <a:cs typeface="Arial"/>
                <a:sym typeface="Arial"/>
              </a:rPr>
              <a:t>NƯỚC</a:t>
            </a:r>
            <a:endParaRPr sz="1400" dirty="0">
              <a:solidFill>
                <a:srgbClr val="0C7FC1"/>
              </a:solidFill>
              <a:latin typeface="Arial"/>
              <a:ea typeface="Arial"/>
              <a:cs typeface="Arial"/>
              <a:sym typeface="Arial"/>
            </a:endParaRPr>
          </a:p>
        </p:txBody>
      </p:sp>
      <p:grpSp>
        <p:nvGrpSpPr>
          <p:cNvPr id="328" name="Google Shape;328;p12"/>
          <p:cNvGrpSpPr/>
          <p:nvPr/>
        </p:nvGrpSpPr>
        <p:grpSpPr>
          <a:xfrm>
            <a:off x="5042505" y="2395485"/>
            <a:ext cx="1236691" cy="1202097"/>
            <a:chOff x="6909123" y="1330176"/>
            <a:chExt cx="1521068" cy="1531658"/>
          </a:xfrm>
        </p:grpSpPr>
        <p:sp>
          <p:nvSpPr>
            <p:cNvPr id="329" name="Google Shape;329;p12"/>
            <p:cNvSpPr/>
            <p:nvPr/>
          </p:nvSpPr>
          <p:spPr>
            <a:xfrm>
              <a:off x="6909123" y="1340768"/>
              <a:ext cx="1521068" cy="1521066"/>
            </a:xfrm>
            <a:prstGeom prst="ellipse">
              <a:avLst/>
            </a:prstGeom>
            <a:gradFill>
              <a:gsLst>
                <a:gs pos="0">
                  <a:schemeClr val="lt1"/>
                </a:gs>
                <a:gs pos="100000">
                  <a:srgbClr val="545454"/>
                </a:gs>
              </a:gsLst>
              <a:lin ang="13500000" scaled="0"/>
            </a:gradFill>
            <a:ln w="25400" cap="flat" cmpd="sng">
              <a:solidFill>
                <a:srgbClr val="FFC000"/>
              </a:solidFill>
              <a:prstDash val="solid"/>
              <a:round/>
              <a:headEnd type="none" w="sm" len="sm"/>
              <a:tailEnd type="none" w="sm" len="sm"/>
            </a:ln>
            <a:effectLst>
              <a:outerShdw blurRad="50800" dist="38100" dir="1200000" algn="tl" rotWithShape="0">
                <a:srgbClr val="000000">
                  <a:alpha val="40000"/>
                </a:srgbClr>
              </a:outerShdw>
            </a:effectLst>
          </p:spPr>
          <p:txBody>
            <a:bodyPr spcFirstLastPara="1" wrap="square" lIns="0" tIns="0" rIns="0" bIns="0" anchor="ctr" anchorCtr="0">
              <a:noAutofit/>
            </a:bodyPr>
            <a:lstStyle/>
            <a:p>
              <a:pPr marL="0" marR="0" lvl="0" indent="0" algn="ctr" rtl="0">
                <a:spcBef>
                  <a:spcPts val="0"/>
                </a:spcBef>
                <a:spcAft>
                  <a:spcPts val="0"/>
                </a:spcAft>
                <a:buNone/>
              </a:pPr>
              <a:endParaRPr sz="3600" b="1">
                <a:solidFill>
                  <a:schemeClr val="lt1"/>
                </a:solidFill>
                <a:latin typeface="Arial"/>
                <a:ea typeface="Arial"/>
                <a:cs typeface="Arial"/>
                <a:sym typeface="Arial"/>
              </a:endParaRPr>
            </a:p>
          </p:txBody>
        </p:sp>
        <p:sp>
          <p:nvSpPr>
            <p:cNvPr id="330" name="Google Shape;330;p12"/>
            <p:cNvSpPr/>
            <p:nvPr/>
          </p:nvSpPr>
          <p:spPr>
            <a:xfrm>
              <a:off x="6909123" y="1330176"/>
              <a:ext cx="1521068" cy="1521066"/>
            </a:xfrm>
            <a:prstGeom prst="ellipse">
              <a:avLst/>
            </a:prstGeom>
            <a:gradFill>
              <a:gsLst>
                <a:gs pos="0">
                  <a:srgbClr val="DDE1E4"/>
                </a:gs>
                <a:gs pos="100000">
                  <a:srgbClr val="FCFCFC"/>
                </a:gs>
              </a:gsLst>
              <a:lin ang="270000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4000">
                <a:solidFill>
                  <a:schemeClr val="lt1"/>
                </a:solidFill>
                <a:latin typeface="Arial"/>
                <a:ea typeface="Arial"/>
                <a:cs typeface="Arial"/>
                <a:sym typeface="Arial"/>
              </a:endParaRPr>
            </a:p>
          </p:txBody>
        </p:sp>
      </p:grpSp>
      <p:sp>
        <p:nvSpPr>
          <p:cNvPr id="331" name="Google Shape;331;p12"/>
          <p:cNvSpPr txBox="1"/>
          <p:nvPr/>
        </p:nvSpPr>
        <p:spPr>
          <a:xfrm>
            <a:off x="5173814" y="3048892"/>
            <a:ext cx="102553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smtClean="0">
                <a:solidFill>
                  <a:srgbClr val="FFC000"/>
                </a:solidFill>
                <a:latin typeface="Arial"/>
                <a:ea typeface="Arial"/>
                <a:cs typeface="Arial"/>
                <a:sym typeface="Arial"/>
              </a:rPr>
              <a:t>NĂNG LƯỢNG</a:t>
            </a:r>
            <a:endParaRPr sz="1400" dirty="0">
              <a:solidFill>
                <a:srgbClr val="FFC000"/>
              </a:solidFill>
              <a:latin typeface="Arial"/>
              <a:ea typeface="Arial"/>
              <a:cs typeface="Arial"/>
              <a:sym typeface="Arial"/>
            </a:endParaRPr>
          </a:p>
        </p:txBody>
      </p:sp>
      <p:grpSp>
        <p:nvGrpSpPr>
          <p:cNvPr id="332" name="Google Shape;332;p12"/>
          <p:cNvGrpSpPr/>
          <p:nvPr/>
        </p:nvGrpSpPr>
        <p:grpSpPr>
          <a:xfrm>
            <a:off x="5078916" y="4926039"/>
            <a:ext cx="1236691" cy="1193784"/>
            <a:chOff x="6909123" y="1340768"/>
            <a:chExt cx="1521068" cy="1521066"/>
          </a:xfrm>
        </p:grpSpPr>
        <p:sp>
          <p:nvSpPr>
            <p:cNvPr id="333" name="Google Shape;333;p12"/>
            <p:cNvSpPr/>
            <p:nvPr/>
          </p:nvSpPr>
          <p:spPr>
            <a:xfrm>
              <a:off x="6909123" y="1340768"/>
              <a:ext cx="1521068" cy="1521066"/>
            </a:xfrm>
            <a:prstGeom prst="ellipse">
              <a:avLst/>
            </a:prstGeom>
            <a:gradFill>
              <a:gsLst>
                <a:gs pos="0">
                  <a:schemeClr val="lt1"/>
                </a:gs>
                <a:gs pos="100000">
                  <a:srgbClr val="545454"/>
                </a:gs>
              </a:gsLst>
              <a:lin ang="13500000" scaled="0"/>
            </a:gradFill>
            <a:ln>
              <a:noFill/>
            </a:ln>
            <a:effectLst>
              <a:outerShdw blurRad="50800" dist="38100" dir="1200000" algn="tl" rotWithShape="0">
                <a:srgbClr val="000000">
                  <a:alpha val="40000"/>
                </a:srgbClr>
              </a:outerShdw>
            </a:effectLst>
          </p:spPr>
          <p:txBody>
            <a:bodyPr spcFirstLastPara="1" wrap="square" lIns="0" tIns="0" rIns="0" bIns="0" anchor="ctr" anchorCtr="0">
              <a:noAutofit/>
            </a:bodyPr>
            <a:lstStyle/>
            <a:p>
              <a:pPr marL="0" marR="0" lvl="0" indent="0" algn="ctr" rtl="0">
                <a:spcBef>
                  <a:spcPts val="0"/>
                </a:spcBef>
                <a:spcAft>
                  <a:spcPts val="0"/>
                </a:spcAft>
                <a:buNone/>
              </a:pPr>
              <a:endParaRPr sz="3600" b="1">
                <a:solidFill>
                  <a:schemeClr val="lt1"/>
                </a:solidFill>
                <a:latin typeface="Arial"/>
                <a:ea typeface="Arial"/>
                <a:cs typeface="Arial"/>
                <a:sym typeface="Arial"/>
              </a:endParaRPr>
            </a:p>
          </p:txBody>
        </p:sp>
        <p:sp>
          <p:nvSpPr>
            <p:cNvPr id="334" name="Google Shape;334;p12"/>
            <p:cNvSpPr/>
            <p:nvPr/>
          </p:nvSpPr>
          <p:spPr>
            <a:xfrm>
              <a:off x="6909123" y="1340768"/>
              <a:ext cx="1521068" cy="1521066"/>
            </a:xfrm>
            <a:prstGeom prst="ellipse">
              <a:avLst/>
            </a:prstGeom>
            <a:gradFill>
              <a:gsLst>
                <a:gs pos="0">
                  <a:srgbClr val="DDE1E4"/>
                </a:gs>
                <a:gs pos="100000">
                  <a:srgbClr val="FCFCFC"/>
                </a:gs>
              </a:gsLst>
              <a:lin ang="270000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4000">
                <a:solidFill>
                  <a:schemeClr val="lt1"/>
                </a:solidFill>
                <a:latin typeface="Arial"/>
                <a:ea typeface="Arial"/>
                <a:cs typeface="Arial"/>
                <a:sym typeface="Arial"/>
              </a:endParaRPr>
            </a:p>
          </p:txBody>
        </p:sp>
      </p:grpSp>
      <p:grpSp>
        <p:nvGrpSpPr>
          <p:cNvPr id="335" name="Google Shape;335;p12"/>
          <p:cNvGrpSpPr/>
          <p:nvPr/>
        </p:nvGrpSpPr>
        <p:grpSpPr>
          <a:xfrm>
            <a:off x="5465606" y="2567109"/>
            <a:ext cx="432000" cy="504000"/>
            <a:chOff x="1825625" y="2095500"/>
            <a:chExt cx="1217613" cy="1389063"/>
          </a:xfrm>
        </p:grpSpPr>
        <p:sp>
          <p:nvSpPr>
            <p:cNvPr id="336" name="Google Shape;336;p12"/>
            <p:cNvSpPr/>
            <p:nvPr/>
          </p:nvSpPr>
          <p:spPr>
            <a:xfrm>
              <a:off x="2260600" y="3213100"/>
              <a:ext cx="344488" cy="92075"/>
            </a:xfrm>
            <a:custGeom>
              <a:avLst/>
              <a:gdLst/>
              <a:ahLst/>
              <a:cxnLst/>
              <a:rect l="l" t="t" r="r" b="b"/>
              <a:pathLst>
                <a:path w="4117" h="1099" extrusionOk="0">
                  <a:moveTo>
                    <a:pt x="3569" y="1099"/>
                  </a:moveTo>
                  <a:lnTo>
                    <a:pt x="549" y="1099"/>
                  </a:lnTo>
                  <a:lnTo>
                    <a:pt x="521" y="1099"/>
                  </a:lnTo>
                  <a:lnTo>
                    <a:pt x="493" y="1097"/>
                  </a:lnTo>
                  <a:lnTo>
                    <a:pt x="466" y="1093"/>
                  </a:lnTo>
                  <a:lnTo>
                    <a:pt x="439" y="1089"/>
                  </a:lnTo>
                  <a:lnTo>
                    <a:pt x="412" y="1082"/>
                  </a:lnTo>
                  <a:lnTo>
                    <a:pt x="386" y="1075"/>
                  </a:lnTo>
                  <a:lnTo>
                    <a:pt x="361" y="1066"/>
                  </a:lnTo>
                  <a:lnTo>
                    <a:pt x="335" y="1056"/>
                  </a:lnTo>
                  <a:lnTo>
                    <a:pt x="311" y="1045"/>
                  </a:lnTo>
                  <a:lnTo>
                    <a:pt x="288" y="1033"/>
                  </a:lnTo>
                  <a:lnTo>
                    <a:pt x="265" y="1020"/>
                  </a:lnTo>
                  <a:lnTo>
                    <a:pt x="243" y="1006"/>
                  </a:lnTo>
                  <a:lnTo>
                    <a:pt x="221" y="990"/>
                  </a:lnTo>
                  <a:lnTo>
                    <a:pt x="200" y="973"/>
                  </a:lnTo>
                  <a:lnTo>
                    <a:pt x="181" y="957"/>
                  </a:lnTo>
                  <a:lnTo>
                    <a:pt x="161" y="938"/>
                  </a:lnTo>
                  <a:lnTo>
                    <a:pt x="143" y="919"/>
                  </a:lnTo>
                  <a:lnTo>
                    <a:pt x="126" y="900"/>
                  </a:lnTo>
                  <a:lnTo>
                    <a:pt x="109" y="879"/>
                  </a:lnTo>
                  <a:lnTo>
                    <a:pt x="95" y="857"/>
                  </a:lnTo>
                  <a:lnTo>
                    <a:pt x="80" y="834"/>
                  </a:lnTo>
                  <a:lnTo>
                    <a:pt x="67" y="811"/>
                  </a:lnTo>
                  <a:lnTo>
                    <a:pt x="54" y="787"/>
                  </a:lnTo>
                  <a:lnTo>
                    <a:pt x="44" y="763"/>
                  </a:lnTo>
                  <a:lnTo>
                    <a:pt x="33" y="738"/>
                  </a:lnTo>
                  <a:lnTo>
                    <a:pt x="25" y="712"/>
                  </a:lnTo>
                  <a:lnTo>
                    <a:pt x="18" y="687"/>
                  </a:lnTo>
                  <a:lnTo>
                    <a:pt x="12" y="661"/>
                  </a:lnTo>
                  <a:lnTo>
                    <a:pt x="6" y="632"/>
                  </a:lnTo>
                  <a:lnTo>
                    <a:pt x="3" y="605"/>
                  </a:lnTo>
                  <a:lnTo>
                    <a:pt x="1" y="577"/>
                  </a:lnTo>
                  <a:lnTo>
                    <a:pt x="0" y="549"/>
                  </a:lnTo>
                  <a:lnTo>
                    <a:pt x="1" y="521"/>
                  </a:lnTo>
                  <a:lnTo>
                    <a:pt x="3" y="493"/>
                  </a:lnTo>
                  <a:lnTo>
                    <a:pt x="6" y="465"/>
                  </a:lnTo>
                  <a:lnTo>
                    <a:pt x="12" y="438"/>
                  </a:lnTo>
                  <a:lnTo>
                    <a:pt x="18" y="412"/>
                  </a:lnTo>
                  <a:lnTo>
                    <a:pt x="25" y="386"/>
                  </a:lnTo>
                  <a:lnTo>
                    <a:pt x="33" y="360"/>
                  </a:lnTo>
                  <a:lnTo>
                    <a:pt x="44" y="335"/>
                  </a:lnTo>
                  <a:lnTo>
                    <a:pt x="54" y="311"/>
                  </a:lnTo>
                  <a:lnTo>
                    <a:pt x="67" y="288"/>
                  </a:lnTo>
                  <a:lnTo>
                    <a:pt x="80" y="265"/>
                  </a:lnTo>
                  <a:lnTo>
                    <a:pt x="95" y="242"/>
                  </a:lnTo>
                  <a:lnTo>
                    <a:pt x="109" y="220"/>
                  </a:lnTo>
                  <a:lnTo>
                    <a:pt x="126" y="199"/>
                  </a:lnTo>
                  <a:lnTo>
                    <a:pt x="143" y="179"/>
                  </a:lnTo>
                  <a:lnTo>
                    <a:pt x="161" y="161"/>
                  </a:lnTo>
                  <a:lnTo>
                    <a:pt x="181" y="142"/>
                  </a:lnTo>
                  <a:lnTo>
                    <a:pt x="200" y="125"/>
                  </a:lnTo>
                  <a:lnTo>
                    <a:pt x="221" y="109"/>
                  </a:lnTo>
                  <a:lnTo>
                    <a:pt x="243" y="93"/>
                  </a:lnTo>
                  <a:lnTo>
                    <a:pt x="265" y="79"/>
                  </a:lnTo>
                  <a:lnTo>
                    <a:pt x="288" y="66"/>
                  </a:lnTo>
                  <a:lnTo>
                    <a:pt x="311" y="54"/>
                  </a:lnTo>
                  <a:lnTo>
                    <a:pt x="335" y="42"/>
                  </a:lnTo>
                  <a:lnTo>
                    <a:pt x="361" y="33"/>
                  </a:lnTo>
                  <a:lnTo>
                    <a:pt x="386" y="24"/>
                  </a:lnTo>
                  <a:lnTo>
                    <a:pt x="412" y="16"/>
                  </a:lnTo>
                  <a:lnTo>
                    <a:pt x="439" y="10"/>
                  </a:lnTo>
                  <a:lnTo>
                    <a:pt x="466" y="6"/>
                  </a:lnTo>
                  <a:lnTo>
                    <a:pt x="493" y="2"/>
                  </a:lnTo>
                  <a:lnTo>
                    <a:pt x="521" y="0"/>
                  </a:lnTo>
                  <a:lnTo>
                    <a:pt x="549" y="0"/>
                  </a:lnTo>
                  <a:lnTo>
                    <a:pt x="3569" y="0"/>
                  </a:lnTo>
                  <a:lnTo>
                    <a:pt x="3597" y="0"/>
                  </a:lnTo>
                  <a:lnTo>
                    <a:pt x="3625" y="2"/>
                  </a:lnTo>
                  <a:lnTo>
                    <a:pt x="3651" y="6"/>
                  </a:lnTo>
                  <a:lnTo>
                    <a:pt x="3679" y="10"/>
                  </a:lnTo>
                  <a:lnTo>
                    <a:pt x="3705" y="16"/>
                  </a:lnTo>
                  <a:lnTo>
                    <a:pt x="3731" y="24"/>
                  </a:lnTo>
                  <a:lnTo>
                    <a:pt x="3757" y="33"/>
                  </a:lnTo>
                  <a:lnTo>
                    <a:pt x="3782" y="42"/>
                  </a:lnTo>
                  <a:lnTo>
                    <a:pt x="3806" y="54"/>
                  </a:lnTo>
                  <a:lnTo>
                    <a:pt x="3830" y="66"/>
                  </a:lnTo>
                  <a:lnTo>
                    <a:pt x="3853" y="79"/>
                  </a:lnTo>
                  <a:lnTo>
                    <a:pt x="3876" y="93"/>
                  </a:lnTo>
                  <a:lnTo>
                    <a:pt x="3897" y="109"/>
                  </a:lnTo>
                  <a:lnTo>
                    <a:pt x="3918" y="125"/>
                  </a:lnTo>
                  <a:lnTo>
                    <a:pt x="3938" y="142"/>
                  </a:lnTo>
                  <a:lnTo>
                    <a:pt x="3956" y="161"/>
                  </a:lnTo>
                  <a:lnTo>
                    <a:pt x="3975" y="179"/>
                  </a:lnTo>
                  <a:lnTo>
                    <a:pt x="3992" y="199"/>
                  </a:lnTo>
                  <a:lnTo>
                    <a:pt x="4008" y="220"/>
                  </a:lnTo>
                  <a:lnTo>
                    <a:pt x="4024" y="242"/>
                  </a:lnTo>
                  <a:lnTo>
                    <a:pt x="4038" y="265"/>
                  </a:lnTo>
                  <a:lnTo>
                    <a:pt x="4051" y="288"/>
                  </a:lnTo>
                  <a:lnTo>
                    <a:pt x="4063" y="311"/>
                  </a:lnTo>
                  <a:lnTo>
                    <a:pt x="4075" y="335"/>
                  </a:lnTo>
                  <a:lnTo>
                    <a:pt x="4084" y="360"/>
                  </a:lnTo>
                  <a:lnTo>
                    <a:pt x="4093" y="386"/>
                  </a:lnTo>
                  <a:lnTo>
                    <a:pt x="4101" y="412"/>
                  </a:lnTo>
                  <a:lnTo>
                    <a:pt x="4107" y="438"/>
                  </a:lnTo>
                  <a:lnTo>
                    <a:pt x="4111" y="465"/>
                  </a:lnTo>
                  <a:lnTo>
                    <a:pt x="4115" y="493"/>
                  </a:lnTo>
                  <a:lnTo>
                    <a:pt x="4117" y="521"/>
                  </a:lnTo>
                  <a:lnTo>
                    <a:pt x="4117" y="549"/>
                  </a:lnTo>
                  <a:lnTo>
                    <a:pt x="4117" y="577"/>
                  </a:lnTo>
                  <a:lnTo>
                    <a:pt x="4115" y="605"/>
                  </a:lnTo>
                  <a:lnTo>
                    <a:pt x="4111" y="632"/>
                  </a:lnTo>
                  <a:lnTo>
                    <a:pt x="4107" y="661"/>
                  </a:lnTo>
                  <a:lnTo>
                    <a:pt x="4101" y="687"/>
                  </a:lnTo>
                  <a:lnTo>
                    <a:pt x="4093" y="712"/>
                  </a:lnTo>
                  <a:lnTo>
                    <a:pt x="4084" y="738"/>
                  </a:lnTo>
                  <a:lnTo>
                    <a:pt x="4075" y="763"/>
                  </a:lnTo>
                  <a:lnTo>
                    <a:pt x="4063" y="787"/>
                  </a:lnTo>
                  <a:lnTo>
                    <a:pt x="4051" y="811"/>
                  </a:lnTo>
                  <a:lnTo>
                    <a:pt x="4038" y="834"/>
                  </a:lnTo>
                  <a:lnTo>
                    <a:pt x="4024" y="857"/>
                  </a:lnTo>
                  <a:lnTo>
                    <a:pt x="4008" y="879"/>
                  </a:lnTo>
                  <a:lnTo>
                    <a:pt x="3992" y="900"/>
                  </a:lnTo>
                  <a:lnTo>
                    <a:pt x="3975" y="919"/>
                  </a:lnTo>
                  <a:lnTo>
                    <a:pt x="3956" y="938"/>
                  </a:lnTo>
                  <a:lnTo>
                    <a:pt x="3938" y="957"/>
                  </a:lnTo>
                  <a:lnTo>
                    <a:pt x="3918" y="973"/>
                  </a:lnTo>
                  <a:lnTo>
                    <a:pt x="3897" y="990"/>
                  </a:lnTo>
                  <a:lnTo>
                    <a:pt x="3876" y="1006"/>
                  </a:lnTo>
                  <a:lnTo>
                    <a:pt x="3853" y="1020"/>
                  </a:lnTo>
                  <a:lnTo>
                    <a:pt x="3830" y="1033"/>
                  </a:lnTo>
                  <a:lnTo>
                    <a:pt x="3806" y="1045"/>
                  </a:lnTo>
                  <a:lnTo>
                    <a:pt x="3782" y="1056"/>
                  </a:lnTo>
                  <a:lnTo>
                    <a:pt x="3757" y="1066"/>
                  </a:lnTo>
                  <a:lnTo>
                    <a:pt x="3731" y="1075"/>
                  </a:lnTo>
                  <a:lnTo>
                    <a:pt x="3705" y="1082"/>
                  </a:lnTo>
                  <a:lnTo>
                    <a:pt x="3679" y="1089"/>
                  </a:lnTo>
                  <a:lnTo>
                    <a:pt x="3651" y="1093"/>
                  </a:lnTo>
                  <a:lnTo>
                    <a:pt x="3625" y="1097"/>
                  </a:lnTo>
                  <a:lnTo>
                    <a:pt x="3597" y="1099"/>
                  </a:lnTo>
                  <a:lnTo>
                    <a:pt x="3569" y="1099"/>
                  </a:lnTo>
                  <a:close/>
                  <a:moveTo>
                    <a:pt x="549" y="251"/>
                  </a:moveTo>
                  <a:lnTo>
                    <a:pt x="534" y="251"/>
                  </a:lnTo>
                  <a:lnTo>
                    <a:pt x="519" y="252"/>
                  </a:lnTo>
                  <a:lnTo>
                    <a:pt x="504" y="254"/>
                  </a:lnTo>
                  <a:lnTo>
                    <a:pt x="490" y="257"/>
                  </a:lnTo>
                  <a:lnTo>
                    <a:pt x="475" y="261"/>
                  </a:lnTo>
                  <a:lnTo>
                    <a:pt x="461" y="265"/>
                  </a:lnTo>
                  <a:lnTo>
                    <a:pt x="447" y="269"/>
                  </a:lnTo>
                  <a:lnTo>
                    <a:pt x="434" y="275"/>
                  </a:lnTo>
                  <a:lnTo>
                    <a:pt x="420" y="280"/>
                  </a:lnTo>
                  <a:lnTo>
                    <a:pt x="408" y="288"/>
                  </a:lnTo>
                  <a:lnTo>
                    <a:pt x="395" y="295"/>
                  </a:lnTo>
                  <a:lnTo>
                    <a:pt x="383" y="302"/>
                  </a:lnTo>
                  <a:lnTo>
                    <a:pt x="372" y="310"/>
                  </a:lnTo>
                  <a:lnTo>
                    <a:pt x="360" y="320"/>
                  </a:lnTo>
                  <a:lnTo>
                    <a:pt x="350" y="329"/>
                  </a:lnTo>
                  <a:lnTo>
                    <a:pt x="339" y="338"/>
                  </a:lnTo>
                  <a:lnTo>
                    <a:pt x="329" y="349"/>
                  </a:lnTo>
                  <a:lnTo>
                    <a:pt x="320" y="360"/>
                  </a:lnTo>
                  <a:lnTo>
                    <a:pt x="310" y="371"/>
                  </a:lnTo>
                  <a:lnTo>
                    <a:pt x="302" y="383"/>
                  </a:lnTo>
                  <a:lnTo>
                    <a:pt x="295" y="395"/>
                  </a:lnTo>
                  <a:lnTo>
                    <a:pt x="288" y="407"/>
                  </a:lnTo>
                  <a:lnTo>
                    <a:pt x="281" y="421"/>
                  </a:lnTo>
                  <a:lnTo>
                    <a:pt x="275" y="433"/>
                  </a:lnTo>
                  <a:lnTo>
                    <a:pt x="270" y="446"/>
                  </a:lnTo>
                  <a:lnTo>
                    <a:pt x="265" y="461"/>
                  </a:lnTo>
                  <a:lnTo>
                    <a:pt x="261" y="475"/>
                  </a:lnTo>
                  <a:lnTo>
                    <a:pt x="257" y="489"/>
                  </a:lnTo>
                  <a:lnTo>
                    <a:pt x="255" y="504"/>
                  </a:lnTo>
                  <a:lnTo>
                    <a:pt x="253" y="519"/>
                  </a:lnTo>
                  <a:lnTo>
                    <a:pt x="252" y="534"/>
                  </a:lnTo>
                  <a:lnTo>
                    <a:pt x="251" y="549"/>
                  </a:lnTo>
                  <a:lnTo>
                    <a:pt x="252" y="565"/>
                  </a:lnTo>
                  <a:lnTo>
                    <a:pt x="253" y="579"/>
                  </a:lnTo>
                  <a:lnTo>
                    <a:pt x="255" y="595"/>
                  </a:lnTo>
                  <a:lnTo>
                    <a:pt x="257" y="610"/>
                  </a:lnTo>
                  <a:lnTo>
                    <a:pt x="261" y="624"/>
                  </a:lnTo>
                  <a:lnTo>
                    <a:pt x="265" y="638"/>
                  </a:lnTo>
                  <a:lnTo>
                    <a:pt x="270" y="652"/>
                  </a:lnTo>
                  <a:lnTo>
                    <a:pt x="275" y="666"/>
                  </a:lnTo>
                  <a:lnTo>
                    <a:pt x="281" y="678"/>
                  </a:lnTo>
                  <a:lnTo>
                    <a:pt x="288" y="692"/>
                  </a:lnTo>
                  <a:lnTo>
                    <a:pt x="295" y="704"/>
                  </a:lnTo>
                  <a:lnTo>
                    <a:pt x="302" y="716"/>
                  </a:lnTo>
                  <a:lnTo>
                    <a:pt x="310" y="728"/>
                  </a:lnTo>
                  <a:lnTo>
                    <a:pt x="320" y="738"/>
                  </a:lnTo>
                  <a:lnTo>
                    <a:pt x="329" y="750"/>
                  </a:lnTo>
                  <a:lnTo>
                    <a:pt x="339" y="760"/>
                  </a:lnTo>
                  <a:lnTo>
                    <a:pt x="350" y="770"/>
                  </a:lnTo>
                  <a:lnTo>
                    <a:pt x="360" y="779"/>
                  </a:lnTo>
                  <a:lnTo>
                    <a:pt x="372" y="788"/>
                  </a:lnTo>
                  <a:lnTo>
                    <a:pt x="383" y="797"/>
                  </a:lnTo>
                  <a:lnTo>
                    <a:pt x="395" y="804"/>
                  </a:lnTo>
                  <a:lnTo>
                    <a:pt x="408" y="811"/>
                  </a:lnTo>
                  <a:lnTo>
                    <a:pt x="420" y="818"/>
                  </a:lnTo>
                  <a:lnTo>
                    <a:pt x="434" y="824"/>
                  </a:lnTo>
                  <a:lnTo>
                    <a:pt x="447" y="830"/>
                  </a:lnTo>
                  <a:lnTo>
                    <a:pt x="461" y="834"/>
                  </a:lnTo>
                  <a:lnTo>
                    <a:pt x="475" y="838"/>
                  </a:lnTo>
                  <a:lnTo>
                    <a:pt x="490" y="841"/>
                  </a:lnTo>
                  <a:lnTo>
                    <a:pt x="504" y="844"/>
                  </a:lnTo>
                  <a:lnTo>
                    <a:pt x="519" y="845"/>
                  </a:lnTo>
                  <a:lnTo>
                    <a:pt x="534" y="848"/>
                  </a:lnTo>
                  <a:lnTo>
                    <a:pt x="549" y="848"/>
                  </a:lnTo>
                  <a:lnTo>
                    <a:pt x="3569" y="848"/>
                  </a:lnTo>
                  <a:lnTo>
                    <a:pt x="3584" y="848"/>
                  </a:lnTo>
                  <a:lnTo>
                    <a:pt x="3599" y="845"/>
                  </a:lnTo>
                  <a:lnTo>
                    <a:pt x="3614" y="844"/>
                  </a:lnTo>
                  <a:lnTo>
                    <a:pt x="3629" y="841"/>
                  </a:lnTo>
                  <a:lnTo>
                    <a:pt x="3643" y="838"/>
                  </a:lnTo>
                  <a:lnTo>
                    <a:pt x="3657" y="834"/>
                  </a:lnTo>
                  <a:lnTo>
                    <a:pt x="3671" y="830"/>
                  </a:lnTo>
                  <a:lnTo>
                    <a:pt x="3685" y="824"/>
                  </a:lnTo>
                  <a:lnTo>
                    <a:pt x="3697" y="818"/>
                  </a:lnTo>
                  <a:lnTo>
                    <a:pt x="3711" y="811"/>
                  </a:lnTo>
                  <a:lnTo>
                    <a:pt x="3723" y="804"/>
                  </a:lnTo>
                  <a:lnTo>
                    <a:pt x="3734" y="797"/>
                  </a:lnTo>
                  <a:lnTo>
                    <a:pt x="3747" y="788"/>
                  </a:lnTo>
                  <a:lnTo>
                    <a:pt x="3757" y="779"/>
                  </a:lnTo>
                  <a:lnTo>
                    <a:pt x="3769" y="770"/>
                  </a:lnTo>
                  <a:lnTo>
                    <a:pt x="3779" y="760"/>
                  </a:lnTo>
                  <a:lnTo>
                    <a:pt x="3788" y="750"/>
                  </a:lnTo>
                  <a:lnTo>
                    <a:pt x="3798" y="738"/>
                  </a:lnTo>
                  <a:lnTo>
                    <a:pt x="3807" y="728"/>
                  </a:lnTo>
                  <a:lnTo>
                    <a:pt x="3815" y="716"/>
                  </a:lnTo>
                  <a:lnTo>
                    <a:pt x="3823" y="704"/>
                  </a:lnTo>
                  <a:lnTo>
                    <a:pt x="3830" y="692"/>
                  </a:lnTo>
                  <a:lnTo>
                    <a:pt x="3837" y="678"/>
                  </a:lnTo>
                  <a:lnTo>
                    <a:pt x="3842" y="666"/>
                  </a:lnTo>
                  <a:lnTo>
                    <a:pt x="3849" y="652"/>
                  </a:lnTo>
                  <a:lnTo>
                    <a:pt x="3853" y="638"/>
                  </a:lnTo>
                  <a:lnTo>
                    <a:pt x="3857" y="624"/>
                  </a:lnTo>
                  <a:lnTo>
                    <a:pt x="3860" y="610"/>
                  </a:lnTo>
                  <a:lnTo>
                    <a:pt x="3863" y="595"/>
                  </a:lnTo>
                  <a:lnTo>
                    <a:pt x="3865" y="579"/>
                  </a:lnTo>
                  <a:lnTo>
                    <a:pt x="3866" y="565"/>
                  </a:lnTo>
                  <a:lnTo>
                    <a:pt x="3866" y="549"/>
                  </a:lnTo>
                  <a:lnTo>
                    <a:pt x="3866" y="534"/>
                  </a:lnTo>
                  <a:lnTo>
                    <a:pt x="3865" y="519"/>
                  </a:lnTo>
                  <a:lnTo>
                    <a:pt x="3863" y="504"/>
                  </a:lnTo>
                  <a:lnTo>
                    <a:pt x="3860" y="489"/>
                  </a:lnTo>
                  <a:lnTo>
                    <a:pt x="3857" y="475"/>
                  </a:lnTo>
                  <a:lnTo>
                    <a:pt x="3853" y="461"/>
                  </a:lnTo>
                  <a:lnTo>
                    <a:pt x="3849" y="446"/>
                  </a:lnTo>
                  <a:lnTo>
                    <a:pt x="3842" y="433"/>
                  </a:lnTo>
                  <a:lnTo>
                    <a:pt x="3837" y="421"/>
                  </a:lnTo>
                  <a:lnTo>
                    <a:pt x="3830" y="407"/>
                  </a:lnTo>
                  <a:lnTo>
                    <a:pt x="3823" y="395"/>
                  </a:lnTo>
                  <a:lnTo>
                    <a:pt x="3815" y="383"/>
                  </a:lnTo>
                  <a:lnTo>
                    <a:pt x="3807" y="371"/>
                  </a:lnTo>
                  <a:lnTo>
                    <a:pt x="3798" y="360"/>
                  </a:lnTo>
                  <a:lnTo>
                    <a:pt x="3788" y="349"/>
                  </a:lnTo>
                  <a:lnTo>
                    <a:pt x="3779" y="338"/>
                  </a:lnTo>
                  <a:lnTo>
                    <a:pt x="3769" y="329"/>
                  </a:lnTo>
                  <a:lnTo>
                    <a:pt x="3757" y="320"/>
                  </a:lnTo>
                  <a:lnTo>
                    <a:pt x="3747" y="310"/>
                  </a:lnTo>
                  <a:lnTo>
                    <a:pt x="3734" y="302"/>
                  </a:lnTo>
                  <a:lnTo>
                    <a:pt x="3723" y="295"/>
                  </a:lnTo>
                  <a:lnTo>
                    <a:pt x="3711" y="288"/>
                  </a:lnTo>
                  <a:lnTo>
                    <a:pt x="3697" y="280"/>
                  </a:lnTo>
                  <a:lnTo>
                    <a:pt x="3685" y="275"/>
                  </a:lnTo>
                  <a:lnTo>
                    <a:pt x="3671" y="269"/>
                  </a:lnTo>
                  <a:lnTo>
                    <a:pt x="3657" y="265"/>
                  </a:lnTo>
                  <a:lnTo>
                    <a:pt x="3643" y="261"/>
                  </a:lnTo>
                  <a:lnTo>
                    <a:pt x="3629" y="257"/>
                  </a:lnTo>
                  <a:lnTo>
                    <a:pt x="3614" y="254"/>
                  </a:lnTo>
                  <a:lnTo>
                    <a:pt x="3599" y="252"/>
                  </a:lnTo>
                  <a:lnTo>
                    <a:pt x="3584" y="251"/>
                  </a:lnTo>
                  <a:lnTo>
                    <a:pt x="3569" y="251"/>
                  </a:lnTo>
                  <a:lnTo>
                    <a:pt x="549" y="251"/>
                  </a:lnTo>
                  <a:close/>
                </a:path>
              </a:pathLst>
            </a:custGeom>
            <a:solidFill>
              <a:srgbClr val="36A7E9"/>
            </a:solidFill>
            <a:ln w="9525"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7" name="Google Shape;337;p12"/>
            <p:cNvSpPr/>
            <p:nvPr/>
          </p:nvSpPr>
          <p:spPr>
            <a:xfrm>
              <a:off x="2279650" y="3324225"/>
              <a:ext cx="306388" cy="160338"/>
            </a:xfrm>
            <a:custGeom>
              <a:avLst/>
              <a:gdLst/>
              <a:ahLst/>
              <a:cxnLst/>
              <a:rect l="l" t="t" r="r" b="b"/>
              <a:pathLst>
                <a:path w="3671" h="1910" extrusionOk="0">
                  <a:moveTo>
                    <a:pt x="1837" y="1910"/>
                  </a:moveTo>
                  <a:lnTo>
                    <a:pt x="1798" y="1909"/>
                  </a:lnTo>
                  <a:lnTo>
                    <a:pt x="1758" y="1907"/>
                  </a:lnTo>
                  <a:lnTo>
                    <a:pt x="1720" y="1903"/>
                  </a:lnTo>
                  <a:lnTo>
                    <a:pt x="1682" y="1898"/>
                  </a:lnTo>
                  <a:lnTo>
                    <a:pt x="1644" y="1890"/>
                  </a:lnTo>
                  <a:lnTo>
                    <a:pt x="1608" y="1881"/>
                  </a:lnTo>
                  <a:lnTo>
                    <a:pt x="1572" y="1872"/>
                  </a:lnTo>
                  <a:lnTo>
                    <a:pt x="1535" y="1860"/>
                  </a:lnTo>
                  <a:lnTo>
                    <a:pt x="1500" y="1847"/>
                  </a:lnTo>
                  <a:lnTo>
                    <a:pt x="1466" y="1832"/>
                  </a:lnTo>
                  <a:lnTo>
                    <a:pt x="1433" y="1816"/>
                  </a:lnTo>
                  <a:lnTo>
                    <a:pt x="1400" y="1800"/>
                  </a:lnTo>
                  <a:lnTo>
                    <a:pt x="1367" y="1781"/>
                  </a:lnTo>
                  <a:lnTo>
                    <a:pt x="1336" y="1761"/>
                  </a:lnTo>
                  <a:lnTo>
                    <a:pt x="1306" y="1741"/>
                  </a:lnTo>
                  <a:lnTo>
                    <a:pt x="1276" y="1719"/>
                  </a:lnTo>
                  <a:lnTo>
                    <a:pt x="1248" y="1696"/>
                  </a:lnTo>
                  <a:lnTo>
                    <a:pt x="1220" y="1671"/>
                  </a:lnTo>
                  <a:lnTo>
                    <a:pt x="1193" y="1646"/>
                  </a:lnTo>
                  <a:lnTo>
                    <a:pt x="1168" y="1619"/>
                  </a:lnTo>
                  <a:lnTo>
                    <a:pt x="1143" y="1591"/>
                  </a:lnTo>
                  <a:lnTo>
                    <a:pt x="1119" y="1563"/>
                  </a:lnTo>
                  <a:lnTo>
                    <a:pt x="1098" y="1533"/>
                  </a:lnTo>
                  <a:lnTo>
                    <a:pt x="1077" y="1503"/>
                  </a:lnTo>
                  <a:lnTo>
                    <a:pt x="1056" y="1470"/>
                  </a:lnTo>
                  <a:lnTo>
                    <a:pt x="1038" y="1438"/>
                  </a:lnTo>
                  <a:lnTo>
                    <a:pt x="1021" y="1405"/>
                  </a:lnTo>
                  <a:lnTo>
                    <a:pt x="1004" y="1371"/>
                  </a:lnTo>
                  <a:lnTo>
                    <a:pt x="990" y="1335"/>
                  </a:lnTo>
                  <a:lnTo>
                    <a:pt x="976" y="1300"/>
                  </a:lnTo>
                  <a:lnTo>
                    <a:pt x="965" y="1264"/>
                  </a:lnTo>
                  <a:lnTo>
                    <a:pt x="953" y="1226"/>
                  </a:lnTo>
                  <a:lnTo>
                    <a:pt x="904" y="1218"/>
                  </a:lnTo>
                  <a:lnTo>
                    <a:pt x="854" y="1207"/>
                  </a:lnTo>
                  <a:lnTo>
                    <a:pt x="805" y="1194"/>
                  </a:lnTo>
                  <a:lnTo>
                    <a:pt x="757" y="1179"/>
                  </a:lnTo>
                  <a:lnTo>
                    <a:pt x="711" y="1162"/>
                  </a:lnTo>
                  <a:lnTo>
                    <a:pt x="665" y="1143"/>
                  </a:lnTo>
                  <a:lnTo>
                    <a:pt x="619" y="1122"/>
                  </a:lnTo>
                  <a:lnTo>
                    <a:pt x="576" y="1100"/>
                  </a:lnTo>
                  <a:lnTo>
                    <a:pt x="533" y="1075"/>
                  </a:lnTo>
                  <a:lnTo>
                    <a:pt x="493" y="1048"/>
                  </a:lnTo>
                  <a:lnTo>
                    <a:pt x="452" y="1020"/>
                  </a:lnTo>
                  <a:lnTo>
                    <a:pt x="414" y="989"/>
                  </a:lnTo>
                  <a:lnTo>
                    <a:pt x="377" y="958"/>
                  </a:lnTo>
                  <a:lnTo>
                    <a:pt x="341" y="925"/>
                  </a:lnTo>
                  <a:lnTo>
                    <a:pt x="306" y="891"/>
                  </a:lnTo>
                  <a:lnTo>
                    <a:pt x="274" y="855"/>
                  </a:lnTo>
                  <a:lnTo>
                    <a:pt x="243" y="818"/>
                  </a:lnTo>
                  <a:lnTo>
                    <a:pt x="213" y="778"/>
                  </a:lnTo>
                  <a:lnTo>
                    <a:pt x="185" y="739"/>
                  </a:lnTo>
                  <a:lnTo>
                    <a:pt x="159" y="697"/>
                  </a:lnTo>
                  <a:lnTo>
                    <a:pt x="135" y="655"/>
                  </a:lnTo>
                  <a:lnTo>
                    <a:pt x="112" y="611"/>
                  </a:lnTo>
                  <a:lnTo>
                    <a:pt x="92" y="566"/>
                  </a:lnTo>
                  <a:lnTo>
                    <a:pt x="73" y="521"/>
                  </a:lnTo>
                  <a:lnTo>
                    <a:pt x="56" y="475"/>
                  </a:lnTo>
                  <a:lnTo>
                    <a:pt x="42" y="427"/>
                  </a:lnTo>
                  <a:lnTo>
                    <a:pt x="29" y="378"/>
                  </a:lnTo>
                  <a:lnTo>
                    <a:pt x="19" y="330"/>
                  </a:lnTo>
                  <a:lnTo>
                    <a:pt x="11" y="280"/>
                  </a:lnTo>
                  <a:lnTo>
                    <a:pt x="5" y="229"/>
                  </a:lnTo>
                  <a:lnTo>
                    <a:pt x="1" y="178"/>
                  </a:lnTo>
                  <a:lnTo>
                    <a:pt x="0" y="126"/>
                  </a:lnTo>
                  <a:lnTo>
                    <a:pt x="0" y="0"/>
                  </a:lnTo>
                  <a:lnTo>
                    <a:pt x="3671" y="0"/>
                  </a:lnTo>
                  <a:lnTo>
                    <a:pt x="3671" y="126"/>
                  </a:lnTo>
                  <a:lnTo>
                    <a:pt x="3670" y="178"/>
                  </a:lnTo>
                  <a:lnTo>
                    <a:pt x="3667" y="229"/>
                  </a:lnTo>
                  <a:lnTo>
                    <a:pt x="3661" y="280"/>
                  </a:lnTo>
                  <a:lnTo>
                    <a:pt x="3653" y="330"/>
                  </a:lnTo>
                  <a:lnTo>
                    <a:pt x="3642" y="378"/>
                  </a:lnTo>
                  <a:lnTo>
                    <a:pt x="3630" y="427"/>
                  </a:lnTo>
                  <a:lnTo>
                    <a:pt x="3615" y="474"/>
                  </a:lnTo>
                  <a:lnTo>
                    <a:pt x="3599" y="521"/>
                  </a:lnTo>
                  <a:lnTo>
                    <a:pt x="3580" y="566"/>
                  </a:lnTo>
                  <a:lnTo>
                    <a:pt x="3559" y="611"/>
                  </a:lnTo>
                  <a:lnTo>
                    <a:pt x="3537" y="655"/>
                  </a:lnTo>
                  <a:lnTo>
                    <a:pt x="3513" y="697"/>
                  </a:lnTo>
                  <a:lnTo>
                    <a:pt x="3487" y="738"/>
                  </a:lnTo>
                  <a:lnTo>
                    <a:pt x="3459" y="778"/>
                  </a:lnTo>
                  <a:lnTo>
                    <a:pt x="3430" y="817"/>
                  </a:lnTo>
                  <a:lnTo>
                    <a:pt x="3398" y="854"/>
                  </a:lnTo>
                  <a:lnTo>
                    <a:pt x="3366" y="891"/>
                  </a:lnTo>
                  <a:lnTo>
                    <a:pt x="3331" y="925"/>
                  </a:lnTo>
                  <a:lnTo>
                    <a:pt x="3296" y="958"/>
                  </a:lnTo>
                  <a:lnTo>
                    <a:pt x="3258" y="989"/>
                  </a:lnTo>
                  <a:lnTo>
                    <a:pt x="3220" y="1020"/>
                  </a:lnTo>
                  <a:lnTo>
                    <a:pt x="3181" y="1048"/>
                  </a:lnTo>
                  <a:lnTo>
                    <a:pt x="3139" y="1074"/>
                  </a:lnTo>
                  <a:lnTo>
                    <a:pt x="3097" y="1098"/>
                  </a:lnTo>
                  <a:lnTo>
                    <a:pt x="3053" y="1121"/>
                  </a:lnTo>
                  <a:lnTo>
                    <a:pt x="3008" y="1142"/>
                  </a:lnTo>
                  <a:lnTo>
                    <a:pt x="2963" y="1162"/>
                  </a:lnTo>
                  <a:lnTo>
                    <a:pt x="2916" y="1179"/>
                  </a:lnTo>
                  <a:lnTo>
                    <a:pt x="2868" y="1194"/>
                  </a:lnTo>
                  <a:lnTo>
                    <a:pt x="2820" y="1207"/>
                  </a:lnTo>
                  <a:lnTo>
                    <a:pt x="2770" y="1217"/>
                  </a:lnTo>
                  <a:lnTo>
                    <a:pt x="2720" y="1226"/>
                  </a:lnTo>
                  <a:lnTo>
                    <a:pt x="2710" y="1264"/>
                  </a:lnTo>
                  <a:lnTo>
                    <a:pt x="2697" y="1300"/>
                  </a:lnTo>
                  <a:lnTo>
                    <a:pt x="2684" y="1335"/>
                  </a:lnTo>
                  <a:lnTo>
                    <a:pt x="2669" y="1371"/>
                  </a:lnTo>
                  <a:lnTo>
                    <a:pt x="2654" y="1405"/>
                  </a:lnTo>
                  <a:lnTo>
                    <a:pt x="2636" y="1438"/>
                  </a:lnTo>
                  <a:lnTo>
                    <a:pt x="2617" y="1470"/>
                  </a:lnTo>
                  <a:lnTo>
                    <a:pt x="2598" y="1503"/>
                  </a:lnTo>
                  <a:lnTo>
                    <a:pt x="2576" y="1533"/>
                  </a:lnTo>
                  <a:lnTo>
                    <a:pt x="2554" y="1563"/>
                  </a:lnTo>
                  <a:lnTo>
                    <a:pt x="2530" y="1591"/>
                  </a:lnTo>
                  <a:lnTo>
                    <a:pt x="2506" y="1619"/>
                  </a:lnTo>
                  <a:lnTo>
                    <a:pt x="2480" y="1645"/>
                  </a:lnTo>
                  <a:lnTo>
                    <a:pt x="2453" y="1671"/>
                  </a:lnTo>
                  <a:lnTo>
                    <a:pt x="2426" y="1695"/>
                  </a:lnTo>
                  <a:lnTo>
                    <a:pt x="2397" y="1719"/>
                  </a:lnTo>
                  <a:lnTo>
                    <a:pt x="2368" y="1741"/>
                  </a:lnTo>
                  <a:lnTo>
                    <a:pt x="2337" y="1761"/>
                  </a:lnTo>
                  <a:lnTo>
                    <a:pt x="2306" y="1781"/>
                  </a:lnTo>
                  <a:lnTo>
                    <a:pt x="2274" y="1800"/>
                  </a:lnTo>
                  <a:lnTo>
                    <a:pt x="2242" y="1816"/>
                  </a:lnTo>
                  <a:lnTo>
                    <a:pt x="2208" y="1832"/>
                  </a:lnTo>
                  <a:lnTo>
                    <a:pt x="2173" y="1847"/>
                  </a:lnTo>
                  <a:lnTo>
                    <a:pt x="2138" y="1860"/>
                  </a:lnTo>
                  <a:lnTo>
                    <a:pt x="2103" y="1872"/>
                  </a:lnTo>
                  <a:lnTo>
                    <a:pt x="2067" y="1881"/>
                  </a:lnTo>
                  <a:lnTo>
                    <a:pt x="2029" y="1890"/>
                  </a:lnTo>
                  <a:lnTo>
                    <a:pt x="1992" y="1898"/>
                  </a:lnTo>
                  <a:lnTo>
                    <a:pt x="1953" y="1903"/>
                  </a:lnTo>
                  <a:lnTo>
                    <a:pt x="1915" y="1907"/>
                  </a:lnTo>
                  <a:lnTo>
                    <a:pt x="1877" y="1909"/>
                  </a:lnTo>
                  <a:lnTo>
                    <a:pt x="1837" y="1910"/>
                  </a:lnTo>
                  <a:close/>
                  <a:moveTo>
                    <a:pt x="261" y="252"/>
                  </a:moveTo>
                  <a:lnTo>
                    <a:pt x="268" y="289"/>
                  </a:lnTo>
                  <a:lnTo>
                    <a:pt x="275" y="325"/>
                  </a:lnTo>
                  <a:lnTo>
                    <a:pt x="284" y="361"/>
                  </a:lnTo>
                  <a:lnTo>
                    <a:pt x="296" y="396"/>
                  </a:lnTo>
                  <a:lnTo>
                    <a:pt x="308" y="431"/>
                  </a:lnTo>
                  <a:lnTo>
                    <a:pt x="322" y="465"/>
                  </a:lnTo>
                  <a:lnTo>
                    <a:pt x="337" y="498"/>
                  </a:lnTo>
                  <a:lnTo>
                    <a:pt x="354" y="530"/>
                  </a:lnTo>
                  <a:lnTo>
                    <a:pt x="372" y="562"/>
                  </a:lnTo>
                  <a:lnTo>
                    <a:pt x="390" y="592"/>
                  </a:lnTo>
                  <a:lnTo>
                    <a:pt x="411" y="623"/>
                  </a:lnTo>
                  <a:lnTo>
                    <a:pt x="433" y="652"/>
                  </a:lnTo>
                  <a:lnTo>
                    <a:pt x="456" y="680"/>
                  </a:lnTo>
                  <a:lnTo>
                    <a:pt x="479" y="707"/>
                  </a:lnTo>
                  <a:lnTo>
                    <a:pt x="504" y="733"/>
                  </a:lnTo>
                  <a:lnTo>
                    <a:pt x="530" y="758"/>
                  </a:lnTo>
                  <a:lnTo>
                    <a:pt x="557" y="782"/>
                  </a:lnTo>
                  <a:lnTo>
                    <a:pt x="585" y="804"/>
                  </a:lnTo>
                  <a:lnTo>
                    <a:pt x="614" y="826"/>
                  </a:lnTo>
                  <a:lnTo>
                    <a:pt x="644" y="847"/>
                  </a:lnTo>
                  <a:lnTo>
                    <a:pt x="675" y="866"/>
                  </a:lnTo>
                  <a:lnTo>
                    <a:pt x="708" y="884"/>
                  </a:lnTo>
                  <a:lnTo>
                    <a:pt x="740" y="900"/>
                  </a:lnTo>
                  <a:lnTo>
                    <a:pt x="774" y="916"/>
                  </a:lnTo>
                  <a:lnTo>
                    <a:pt x="808" y="929"/>
                  </a:lnTo>
                  <a:lnTo>
                    <a:pt x="843" y="942"/>
                  </a:lnTo>
                  <a:lnTo>
                    <a:pt x="879" y="953"/>
                  </a:lnTo>
                  <a:lnTo>
                    <a:pt x="915" y="962"/>
                  </a:lnTo>
                  <a:lnTo>
                    <a:pt x="951" y="971"/>
                  </a:lnTo>
                  <a:lnTo>
                    <a:pt x="989" y="977"/>
                  </a:lnTo>
                  <a:lnTo>
                    <a:pt x="1027" y="981"/>
                  </a:lnTo>
                  <a:lnTo>
                    <a:pt x="1066" y="984"/>
                  </a:lnTo>
                  <a:lnTo>
                    <a:pt x="1167" y="990"/>
                  </a:lnTo>
                  <a:lnTo>
                    <a:pt x="1183" y="1091"/>
                  </a:lnTo>
                  <a:lnTo>
                    <a:pt x="1188" y="1122"/>
                  </a:lnTo>
                  <a:lnTo>
                    <a:pt x="1194" y="1151"/>
                  </a:lnTo>
                  <a:lnTo>
                    <a:pt x="1202" y="1182"/>
                  </a:lnTo>
                  <a:lnTo>
                    <a:pt x="1212" y="1210"/>
                  </a:lnTo>
                  <a:lnTo>
                    <a:pt x="1222" y="1238"/>
                  </a:lnTo>
                  <a:lnTo>
                    <a:pt x="1234" y="1266"/>
                  </a:lnTo>
                  <a:lnTo>
                    <a:pt x="1246" y="1293"/>
                  </a:lnTo>
                  <a:lnTo>
                    <a:pt x="1259" y="1319"/>
                  </a:lnTo>
                  <a:lnTo>
                    <a:pt x="1274" y="1344"/>
                  </a:lnTo>
                  <a:lnTo>
                    <a:pt x="1290" y="1369"/>
                  </a:lnTo>
                  <a:lnTo>
                    <a:pt x="1307" y="1393"/>
                  </a:lnTo>
                  <a:lnTo>
                    <a:pt x="1325" y="1415"/>
                  </a:lnTo>
                  <a:lnTo>
                    <a:pt x="1344" y="1437"/>
                  </a:lnTo>
                  <a:lnTo>
                    <a:pt x="1363" y="1458"/>
                  </a:lnTo>
                  <a:lnTo>
                    <a:pt x="1383" y="1479"/>
                  </a:lnTo>
                  <a:lnTo>
                    <a:pt x="1405" y="1497"/>
                  </a:lnTo>
                  <a:lnTo>
                    <a:pt x="1427" y="1516"/>
                  </a:lnTo>
                  <a:lnTo>
                    <a:pt x="1450" y="1534"/>
                  </a:lnTo>
                  <a:lnTo>
                    <a:pt x="1473" y="1550"/>
                  </a:lnTo>
                  <a:lnTo>
                    <a:pt x="1498" y="1565"/>
                  </a:lnTo>
                  <a:lnTo>
                    <a:pt x="1523" y="1580"/>
                  </a:lnTo>
                  <a:lnTo>
                    <a:pt x="1549" y="1593"/>
                  </a:lnTo>
                  <a:lnTo>
                    <a:pt x="1576" y="1605"/>
                  </a:lnTo>
                  <a:lnTo>
                    <a:pt x="1603" y="1616"/>
                  </a:lnTo>
                  <a:lnTo>
                    <a:pt x="1630" y="1625"/>
                  </a:lnTo>
                  <a:lnTo>
                    <a:pt x="1659" y="1634"/>
                  </a:lnTo>
                  <a:lnTo>
                    <a:pt x="1687" y="1641"/>
                  </a:lnTo>
                  <a:lnTo>
                    <a:pt x="1716" y="1647"/>
                  </a:lnTo>
                  <a:lnTo>
                    <a:pt x="1746" y="1652"/>
                  </a:lnTo>
                  <a:lnTo>
                    <a:pt x="1776" y="1655"/>
                  </a:lnTo>
                  <a:lnTo>
                    <a:pt x="1806" y="1658"/>
                  </a:lnTo>
                  <a:lnTo>
                    <a:pt x="1837" y="1659"/>
                  </a:lnTo>
                  <a:lnTo>
                    <a:pt x="1867" y="1658"/>
                  </a:lnTo>
                  <a:lnTo>
                    <a:pt x="1898" y="1655"/>
                  </a:lnTo>
                  <a:lnTo>
                    <a:pt x="1929" y="1652"/>
                  </a:lnTo>
                  <a:lnTo>
                    <a:pt x="1958" y="1647"/>
                  </a:lnTo>
                  <a:lnTo>
                    <a:pt x="1987" y="1641"/>
                  </a:lnTo>
                  <a:lnTo>
                    <a:pt x="2016" y="1634"/>
                  </a:lnTo>
                  <a:lnTo>
                    <a:pt x="2044" y="1625"/>
                  </a:lnTo>
                  <a:lnTo>
                    <a:pt x="2072" y="1616"/>
                  </a:lnTo>
                  <a:lnTo>
                    <a:pt x="2099" y="1605"/>
                  </a:lnTo>
                  <a:lnTo>
                    <a:pt x="2125" y="1593"/>
                  </a:lnTo>
                  <a:lnTo>
                    <a:pt x="2151" y="1580"/>
                  </a:lnTo>
                  <a:lnTo>
                    <a:pt x="2175" y="1565"/>
                  </a:lnTo>
                  <a:lnTo>
                    <a:pt x="2200" y="1550"/>
                  </a:lnTo>
                  <a:lnTo>
                    <a:pt x="2224" y="1534"/>
                  </a:lnTo>
                  <a:lnTo>
                    <a:pt x="2247" y="1516"/>
                  </a:lnTo>
                  <a:lnTo>
                    <a:pt x="2269" y="1497"/>
                  </a:lnTo>
                  <a:lnTo>
                    <a:pt x="2291" y="1479"/>
                  </a:lnTo>
                  <a:lnTo>
                    <a:pt x="2311" y="1458"/>
                  </a:lnTo>
                  <a:lnTo>
                    <a:pt x="2331" y="1437"/>
                  </a:lnTo>
                  <a:lnTo>
                    <a:pt x="2350" y="1415"/>
                  </a:lnTo>
                  <a:lnTo>
                    <a:pt x="2367" y="1393"/>
                  </a:lnTo>
                  <a:lnTo>
                    <a:pt x="2384" y="1369"/>
                  </a:lnTo>
                  <a:lnTo>
                    <a:pt x="2399" y="1344"/>
                  </a:lnTo>
                  <a:lnTo>
                    <a:pt x="2414" y="1319"/>
                  </a:lnTo>
                  <a:lnTo>
                    <a:pt x="2429" y="1293"/>
                  </a:lnTo>
                  <a:lnTo>
                    <a:pt x="2441" y="1266"/>
                  </a:lnTo>
                  <a:lnTo>
                    <a:pt x="2452" y="1238"/>
                  </a:lnTo>
                  <a:lnTo>
                    <a:pt x="2463" y="1210"/>
                  </a:lnTo>
                  <a:lnTo>
                    <a:pt x="2471" y="1182"/>
                  </a:lnTo>
                  <a:lnTo>
                    <a:pt x="2479" y="1151"/>
                  </a:lnTo>
                  <a:lnTo>
                    <a:pt x="2486" y="1122"/>
                  </a:lnTo>
                  <a:lnTo>
                    <a:pt x="2491" y="1091"/>
                  </a:lnTo>
                  <a:lnTo>
                    <a:pt x="2506" y="990"/>
                  </a:lnTo>
                  <a:lnTo>
                    <a:pt x="2608" y="984"/>
                  </a:lnTo>
                  <a:lnTo>
                    <a:pt x="2646" y="981"/>
                  </a:lnTo>
                  <a:lnTo>
                    <a:pt x="2685" y="977"/>
                  </a:lnTo>
                  <a:lnTo>
                    <a:pt x="2722" y="971"/>
                  </a:lnTo>
                  <a:lnTo>
                    <a:pt x="2758" y="962"/>
                  </a:lnTo>
                  <a:lnTo>
                    <a:pt x="2795" y="953"/>
                  </a:lnTo>
                  <a:lnTo>
                    <a:pt x="2830" y="942"/>
                  </a:lnTo>
                  <a:lnTo>
                    <a:pt x="2865" y="929"/>
                  </a:lnTo>
                  <a:lnTo>
                    <a:pt x="2899" y="916"/>
                  </a:lnTo>
                  <a:lnTo>
                    <a:pt x="2933" y="900"/>
                  </a:lnTo>
                  <a:lnTo>
                    <a:pt x="2965" y="883"/>
                  </a:lnTo>
                  <a:lnTo>
                    <a:pt x="2997" y="866"/>
                  </a:lnTo>
                  <a:lnTo>
                    <a:pt x="3028" y="847"/>
                  </a:lnTo>
                  <a:lnTo>
                    <a:pt x="3058" y="826"/>
                  </a:lnTo>
                  <a:lnTo>
                    <a:pt x="3087" y="804"/>
                  </a:lnTo>
                  <a:lnTo>
                    <a:pt x="3115" y="782"/>
                  </a:lnTo>
                  <a:lnTo>
                    <a:pt x="3142" y="758"/>
                  </a:lnTo>
                  <a:lnTo>
                    <a:pt x="3168" y="733"/>
                  </a:lnTo>
                  <a:lnTo>
                    <a:pt x="3193" y="707"/>
                  </a:lnTo>
                  <a:lnTo>
                    <a:pt x="3217" y="680"/>
                  </a:lnTo>
                  <a:lnTo>
                    <a:pt x="3240" y="652"/>
                  </a:lnTo>
                  <a:lnTo>
                    <a:pt x="3261" y="623"/>
                  </a:lnTo>
                  <a:lnTo>
                    <a:pt x="3281" y="592"/>
                  </a:lnTo>
                  <a:lnTo>
                    <a:pt x="3301" y="562"/>
                  </a:lnTo>
                  <a:lnTo>
                    <a:pt x="3319" y="530"/>
                  </a:lnTo>
                  <a:lnTo>
                    <a:pt x="3335" y="498"/>
                  </a:lnTo>
                  <a:lnTo>
                    <a:pt x="3350" y="465"/>
                  </a:lnTo>
                  <a:lnTo>
                    <a:pt x="3364" y="430"/>
                  </a:lnTo>
                  <a:lnTo>
                    <a:pt x="3377" y="396"/>
                  </a:lnTo>
                  <a:lnTo>
                    <a:pt x="3387" y="361"/>
                  </a:lnTo>
                  <a:lnTo>
                    <a:pt x="3396" y="325"/>
                  </a:lnTo>
                  <a:lnTo>
                    <a:pt x="3405" y="289"/>
                  </a:lnTo>
                  <a:lnTo>
                    <a:pt x="3411" y="252"/>
                  </a:lnTo>
                  <a:lnTo>
                    <a:pt x="261" y="252"/>
                  </a:lnTo>
                  <a:close/>
                </a:path>
              </a:pathLst>
            </a:custGeom>
            <a:solidFill>
              <a:srgbClr val="36A7E9"/>
            </a:solidFill>
            <a:ln w="9525"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8" name="Google Shape;338;p12"/>
            <p:cNvSpPr/>
            <p:nvPr/>
          </p:nvSpPr>
          <p:spPr>
            <a:xfrm>
              <a:off x="2081213" y="2343150"/>
              <a:ext cx="703263" cy="847725"/>
            </a:xfrm>
            <a:custGeom>
              <a:avLst/>
              <a:gdLst/>
              <a:ahLst/>
              <a:cxnLst/>
              <a:rect l="l" t="t" r="r" b="b"/>
              <a:pathLst>
                <a:path w="8408" h="10154" extrusionOk="0">
                  <a:moveTo>
                    <a:pt x="6189" y="10154"/>
                  </a:moveTo>
                  <a:lnTo>
                    <a:pt x="2197" y="10154"/>
                  </a:lnTo>
                  <a:lnTo>
                    <a:pt x="2197" y="8706"/>
                  </a:lnTo>
                  <a:lnTo>
                    <a:pt x="2124" y="8583"/>
                  </a:lnTo>
                  <a:lnTo>
                    <a:pt x="2050" y="8462"/>
                  </a:lnTo>
                  <a:lnTo>
                    <a:pt x="1974" y="8340"/>
                  </a:lnTo>
                  <a:lnTo>
                    <a:pt x="1897" y="8218"/>
                  </a:lnTo>
                  <a:lnTo>
                    <a:pt x="1819" y="8097"/>
                  </a:lnTo>
                  <a:lnTo>
                    <a:pt x="1741" y="7975"/>
                  </a:lnTo>
                  <a:lnTo>
                    <a:pt x="1660" y="7855"/>
                  </a:lnTo>
                  <a:lnTo>
                    <a:pt x="1579" y="7735"/>
                  </a:lnTo>
                  <a:lnTo>
                    <a:pt x="1497" y="7616"/>
                  </a:lnTo>
                  <a:lnTo>
                    <a:pt x="1414" y="7497"/>
                  </a:lnTo>
                  <a:lnTo>
                    <a:pt x="1330" y="7380"/>
                  </a:lnTo>
                  <a:lnTo>
                    <a:pt x="1245" y="7264"/>
                  </a:lnTo>
                  <a:lnTo>
                    <a:pt x="1160" y="7148"/>
                  </a:lnTo>
                  <a:lnTo>
                    <a:pt x="1074" y="7034"/>
                  </a:lnTo>
                  <a:lnTo>
                    <a:pt x="987" y="6921"/>
                  </a:lnTo>
                  <a:lnTo>
                    <a:pt x="899" y="6809"/>
                  </a:lnTo>
                  <a:lnTo>
                    <a:pt x="845" y="6739"/>
                  </a:lnTo>
                  <a:lnTo>
                    <a:pt x="793" y="6667"/>
                  </a:lnTo>
                  <a:lnTo>
                    <a:pt x="742" y="6594"/>
                  </a:lnTo>
                  <a:lnTo>
                    <a:pt x="692" y="6522"/>
                  </a:lnTo>
                  <a:lnTo>
                    <a:pt x="644" y="6448"/>
                  </a:lnTo>
                  <a:lnTo>
                    <a:pt x="599" y="6373"/>
                  </a:lnTo>
                  <a:lnTo>
                    <a:pt x="554" y="6297"/>
                  </a:lnTo>
                  <a:lnTo>
                    <a:pt x="510" y="6221"/>
                  </a:lnTo>
                  <a:lnTo>
                    <a:pt x="470" y="6144"/>
                  </a:lnTo>
                  <a:lnTo>
                    <a:pt x="431" y="6067"/>
                  </a:lnTo>
                  <a:lnTo>
                    <a:pt x="392" y="5989"/>
                  </a:lnTo>
                  <a:lnTo>
                    <a:pt x="356" y="5910"/>
                  </a:lnTo>
                  <a:lnTo>
                    <a:pt x="322" y="5830"/>
                  </a:lnTo>
                  <a:lnTo>
                    <a:pt x="289" y="5750"/>
                  </a:lnTo>
                  <a:lnTo>
                    <a:pt x="258" y="5669"/>
                  </a:lnTo>
                  <a:lnTo>
                    <a:pt x="229" y="5586"/>
                  </a:lnTo>
                  <a:lnTo>
                    <a:pt x="201" y="5504"/>
                  </a:lnTo>
                  <a:lnTo>
                    <a:pt x="175" y="5421"/>
                  </a:lnTo>
                  <a:lnTo>
                    <a:pt x="152" y="5338"/>
                  </a:lnTo>
                  <a:lnTo>
                    <a:pt x="130" y="5254"/>
                  </a:lnTo>
                  <a:lnTo>
                    <a:pt x="109" y="5170"/>
                  </a:lnTo>
                  <a:lnTo>
                    <a:pt x="90" y="5085"/>
                  </a:lnTo>
                  <a:lnTo>
                    <a:pt x="73" y="4999"/>
                  </a:lnTo>
                  <a:lnTo>
                    <a:pt x="58" y="4913"/>
                  </a:lnTo>
                  <a:lnTo>
                    <a:pt x="45" y="4827"/>
                  </a:lnTo>
                  <a:lnTo>
                    <a:pt x="32" y="4741"/>
                  </a:lnTo>
                  <a:lnTo>
                    <a:pt x="23" y="4653"/>
                  </a:lnTo>
                  <a:lnTo>
                    <a:pt x="15" y="4565"/>
                  </a:lnTo>
                  <a:lnTo>
                    <a:pt x="8" y="4478"/>
                  </a:lnTo>
                  <a:lnTo>
                    <a:pt x="3" y="4389"/>
                  </a:lnTo>
                  <a:lnTo>
                    <a:pt x="1" y="4300"/>
                  </a:lnTo>
                  <a:lnTo>
                    <a:pt x="0" y="4212"/>
                  </a:lnTo>
                  <a:lnTo>
                    <a:pt x="5" y="3995"/>
                  </a:lnTo>
                  <a:lnTo>
                    <a:pt x="22" y="3782"/>
                  </a:lnTo>
                  <a:lnTo>
                    <a:pt x="49" y="3571"/>
                  </a:lnTo>
                  <a:lnTo>
                    <a:pt x="85" y="3364"/>
                  </a:lnTo>
                  <a:lnTo>
                    <a:pt x="133" y="3160"/>
                  </a:lnTo>
                  <a:lnTo>
                    <a:pt x="189" y="2961"/>
                  </a:lnTo>
                  <a:lnTo>
                    <a:pt x="255" y="2764"/>
                  </a:lnTo>
                  <a:lnTo>
                    <a:pt x="331" y="2573"/>
                  </a:lnTo>
                  <a:lnTo>
                    <a:pt x="415" y="2387"/>
                  </a:lnTo>
                  <a:lnTo>
                    <a:pt x="508" y="2205"/>
                  </a:lnTo>
                  <a:lnTo>
                    <a:pt x="610" y="2030"/>
                  </a:lnTo>
                  <a:lnTo>
                    <a:pt x="719" y="1858"/>
                  </a:lnTo>
                  <a:lnTo>
                    <a:pt x="836" y="1693"/>
                  </a:lnTo>
                  <a:lnTo>
                    <a:pt x="962" y="1534"/>
                  </a:lnTo>
                  <a:lnTo>
                    <a:pt x="1093" y="1381"/>
                  </a:lnTo>
                  <a:lnTo>
                    <a:pt x="1232" y="1235"/>
                  </a:lnTo>
                  <a:lnTo>
                    <a:pt x="1379" y="1096"/>
                  </a:lnTo>
                  <a:lnTo>
                    <a:pt x="1531" y="963"/>
                  </a:lnTo>
                  <a:lnTo>
                    <a:pt x="1691" y="838"/>
                  </a:lnTo>
                  <a:lnTo>
                    <a:pt x="1856" y="721"/>
                  </a:lnTo>
                  <a:lnTo>
                    <a:pt x="2026" y="610"/>
                  </a:lnTo>
                  <a:lnTo>
                    <a:pt x="2202" y="509"/>
                  </a:lnTo>
                  <a:lnTo>
                    <a:pt x="2383" y="416"/>
                  </a:lnTo>
                  <a:lnTo>
                    <a:pt x="2569" y="332"/>
                  </a:lnTo>
                  <a:lnTo>
                    <a:pt x="2760" y="256"/>
                  </a:lnTo>
                  <a:lnTo>
                    <a:pt x="2955" y="190"/>
                  </a:lnTo>
                  <a:lnTo>
                    <a:pt x="3154" y="132"/>
                  </a:lnTo>
                  <a:lnTo>
                    <a:pt x="3358" y="86"/>
                  </a:lnTo>
                  <a:lnTo>
                    <a:pt x="3565" y="48"/>
                  </a:lnTo>
                  <a:lnTo>
                    <a:pt x="3775" y="21"/>
                  </a:lnTo>
                  <a:lnTo>
                    <a:pt x="3988" y="6"/>
                  </a:lnTo>
                  <a:lnTo>
                    <a:pt x="4204" y="0"/>
                  </a:lnTo>
                  <a:lnTo>
                    <a:pt x="4420" y="6"/>
                  </a:lnTo>
                  <a:lnTo>
                    <a:pt x="4634" y="21"/>
                  </a:lnTo>
                  <a:lnTo>
                    <a:pt x="4844" y="48"/>
                  </a:lnTo>
                  <a:lnTo>
                    <a:pt x="5051" y="86"/>
                  </a:lnTo>
                  <a:lnTo>
                    <a:pt x="5254" y="132"/>
                  </a:lnTo>
                  <a:lnTo>
                    <a:pt x="5453" y="190"/>
                  </a:lnTo>
                  <a:lnTo>
                    <a:pt x="5648" y="256"/>
                  </a:lnTo>
                  <a:lnTo>
                    <a:pt x="5839" y="332"/>
                  </a:lnTo>
                  <a:lnTo>
                    <a:pt x="6026" y="416"/>
                  </a:lnTo>
                  <a:lnTo>
                    <a:pt x="6206" y="509"/>
                  </a:lnTo>
                  <a:lnTo>
                    <a:pt x="6383" y="610"/>
                  </a:lnTo>
                  <a:lnTo>
                    <a:pt x="6554" y="721"/>
                  </a:lnTo>
                  <a:lnTo>
                    <a:pt x="6719" y="838"/>
                  </a:lnTo>
                  <a:lnTo>
                    <a:pt x="6877" y="963"/>
                  </a:lnTo>
                  <a:lnTo>
                    <a:pt x="7030" y="1096"/>
                  </a:lnTo>
                  <a:lnTo>
                    <a:pt x="7176" y="1235"/>
                  </a:lnTo>
                  <a:lnTo>
                    <a:pt x="7315" y="1381"/>
                  </a:lnTo>
                  <a:lnTo>
                    <a:pt x="7447" y="1534"/>
                  </a:lnTo>
                  <a:lnTo>
                    <a:pt x="7572" y="1693"/>
                  </a:lnTo>
                  <a:lnTo>
                    <a:pt x="7690" y="1858"/>
                  </a:lnTo>
                  <a:lnTo>
                    <a:pt x="7798" y="2030"/>
                  </a:lnTo>
                  <a:lnTo>
                    <a:pt x="7900" y="2205"/>
                  </a:lnTo>
                  <a:lnTo>
                    <a:pt x="7993" y="2387"/>
                  </a:lnTo>
                  <a:lnTo>
                    <a:pt x="8078" y="2573"/>
                  </a:lnTo>
                  <a:lnTo>
                    <a:pt x="8153" y="2764"/>
                  </a:lnTo>
                  <a:lnTo>
                    <a:pt x="8219" y="2961"/>
                  </a:lnTo>
                  <a:lnTo>
                    <a:pt x="8276" y="3160"/>
                  </a:lnTo>
                  <a:lnTo>
                    <a:pt x="8322" y="3364"/>
                  </a:lnTo>
                  <a:lnTo>
                    <a:pt x="8360" y="3571"/>
                  </a:lnTo>
                  <a:lnTo>
                    <a:pt x="8387" y="3782"/>
                  </a:lnTo>
                  <a:lnTo>
                    <a:pt x="8403" y="3995"/>
                  </a:lnTo>
                  <a:lnTo>
                    <a:pt x="8408" y="4212"/>
                  </a:lnTo>
                  <a:lnTo>
                    <a:pt x="8407" y="4300"/>
                  </a:lnTo>
                  <a:lnTo>
                    <a:pt x="8404" y="4389"/>
                  </a:lnTo>
                  <a:lnTo>
                    <a:pt x="8400" y="4478"/>
                  </a:lnTo>
                  <a:lnTo>
                    <a:pt x="8394" y="4566"/>
                  </a:lnTo>
                  <a:lnTo>
                    <a:pt x="8386" y="4653"/>
                  </a:lnTo>
                  <a:lnTo>
                    <a:pt x="8376" y="4741"/>
                  </a:lnTo>
                  <a:lnTo>
                    <a:pt x="8364" y="4827"/>
                  </a:lnTo>
                  <a:lnTo>
                    <a:pt x="8350" y="4914"/>
                  </a:lnTo>
                  <a:lnTo>
                    <a:pt x="8336" y="4999"/>
                  </a:lnTo>
                  <a:lnTo>
                    <a:pt x="8318" y="5086"/>
                  </a:lnTo>
                  <a:lnTo>
                    <a:pt x="8299" y="5170"/>
                  </a:lnTo>
                  <a:lnTo>
                    <a:pt x="8279" y="5255"/>
                  </a:lnTo>
                  <a:lnTo>
                    <a:pt x="8257" y="5338"/>
                  </a:lnTo>
                  <a:lnTo>
                    <a:pt x="8232" y="5422"/>
                  </a:lnTo>
                  <a:lnTo>
                    <a:pt x="8206" y="5504"/>
                  </a:lnTo>
                  <a:lnTo>
                    <a:pt x="8179" y="5588"/>
                  </a:lnTo>
                  <a:lnTo>
                    <a:pt x="8150" y="5669"/>
                  </a:lnTo>
                  <a:lnTo>
                    <a:pt x="8119" y="5750"/>
                  </a:lnTo>
                  <a:lnTo>
                    <a:pt x="8086" y="5830"/>
                  </a:lnTo>
                  <a:lnTo>
                    <a:pt x="8052" y="5910"/>
                  </a:lnTo>
                  <a:lnTo>
                    <a:pt x="8015" y="5989"/>
                  </a:lnTo>
                  <a:lnTo>
                    <a:pt x="7978" y="6068"/>
                  </a:lnTo>
                  <a:lnTo>
                    <a:pt x="7939" y="6146"/>
                  </a:lnTo>
                  <a:lnTo>
                    <a:pt x="7897" y="6222"/>
                  </a:lnTo>
                  <a:lnTo>
                    <a:pt x="7854" y="6298"/>
                  </a:lnTo>
                  <a:lnTo>
                    <a:pt x="7810" y="6374"/>
                  </a:lnTo>
                  <a:lnTo>
                    <a:pt x="7764" y="6449"/>
                  </a:lnTo>
                  <a:lnTo>
                    <a:pt x="7715" y="6523"/>
                  </a:lnTo>
                  <a:lnTo>
                    <a:pt x="7667" y="6595"/>
                  </a:lnTo>
                  <a:lnTo>
                    <a:pt x="7615" y="6668"/>
                  </a:lnTo>
                  <a:lnTo>
                    <a:pt x="7563" y="6739"/>
                  </a:lnTo>
                  <a:lnTo>
                    <a:pt x="7508" y="6809"/>
                  </a:lnTo>
                  <a:lnTo>
                    <a:pt x="7429" y="6912"/>
                  </a:lnTo>
                  <a:lnTo>
                    <a:pt x="7347" y="7018"/>
                  </a:lnTo>
                  <a:lnTo>
                    <a:pt x="7265" y="7127"/>
                  </a:lnTo>
                  <a:lnTo>
                    <a:pt x="7182" y="7241"/>
                  </a:lnTo>
                  <a:lnTo>
                    <a:pt x="7098" y="7357"/>
                  </a:lnTo>
                  <a:lnTo>
                    <a:pt x="7014" y="7477"/>
                  </a:lnTo>
                  <a:lnTo>
                    <a:pt x="6929" y="7598"/>
                  </a:lnTo>
                  <a:lnTo>
                    <a:pt x="6844" y="7721"/>
                  </a:lnTo>
                  <a:lnTo>
                    <a:pt x="6759" y="7846"/>
                  </a:lnTo>
                  <a:lnTo>
                    <a:pt x="6675" y="7973"/>
                  </a:lnTo>
                  <a:lnTo>
                    <a:pt x="6591" y="8100"/>
                  </a:lnTo>
                  <a:lnTo>
                    <a:pt x="6508" y="8229"/>
                  </a:lnTo>
                  <a:lnTo>
                    <a:pt x="6426" y="8358"/>
                  </a:lnTo>
                  <a:lnTo>
                    <a:pt x="6345" y="8485"/>
                  </a:lnTo>
                  <a:lnTo>
                    <a:pt x="6266" y="8614"/>
                  </a:lnTo>
                  <a:lnTo>
                    <a:pt x="6189" y="8742"/>
                  </a:lnTo>
                  <a:lnTo>
                    <a:pt x="6189" y="10154"/>
                  </a:lnTo>
                  <a:close/>
                  <a:moveTo>
                    <a:pt x="2448" y="9902"/>
                  </a:moveTo>
                  <a:lnTo>
                    <a:pt x="5938" y="9902"/>
                  </a:lnTo>
                  <a:lnTo>
                    <a:pt x="5938" y="8673"/>
                  </a:lnTo>
                  <a:lnTo>
                    <a:pt x="5955" y="8642"/>
                  </a:lnTo>
                  <a:lnTo>
                    <a:pt x="6034" y="8511"/>
                  </a:lnTo>
                  <a:lnTo>
                    <a:pt x="6115" y="8379"/>
                  </a:lnTo>
                  <a:lnTo>
                    <a:pt x="6198" y="8248"/>
                  </a:lnTo>
                  <a:lnTo>
                    <a:pt x="6282" y="8115"/>
                  </a:lnTo>
                  <a:lnTo>
                    <a:pt x="6367" y="7983"/>
                  </a:lnTo>
                  <a:lnTo>
                    <a:pt x="6453" y="7852"/>
                  </a:lnTo>
                  <a:lnTo>
                    <a:pt x="6540" y="7722"/>
                  </a:lnTo>
                  <a:lnTo>
                    <a:pt x="6627" y="7593"/>
                  </a:lnTo>
                  <a:lnTo>
                    <a:pt x="6714" y="7465"/>
                  </a:lnTo>
                  <a:lnTo>
                    <a:pt x="6802" y="7340"/>
                  </a:lnTo>
                  <a:lnTo>
                    <a:pt x="6889" y="7218"/>
                  </a:lnTo>
                  <a:lnTo>
                    <a:pt x="6975" y="7098"/>
                  </a:lnTo>
                  <a:lnTo>
                    <a:pt x="7061" y="6981"/>
                  </a:lnTo>
                  <a:lnTo>
                    <a:pt x="7146" y="6869"/>
                  </a:lnTo>
                  <a:lnTo>
                    <a:pt x="7229" y="6759"/>
                  </a:lnTo>
                  <a:lnTo>
                    <a:pt x="7311" y="6654"/>
                  </a:lnTo>
                  <a:lnTo>
                    <a:pt x="7362" y="6587"/>
                  </a:lnTo>
                  <a:lnTo>
                    <a:pt x="7412" y="6521"/>
                  </a:lnTo>
                  <a:lnTo>
                    <a:pt x="7459" y="6452"/>
                  </a:lnTo>
                  <a:lnTo>
                    <a:pt x="7506" y="6383"/>
                  </a:lnTo>
                  <a:lnTo>
                    <a:pt x="7551" y="6314"/>
                  </a:lnTo>
                  <a:lnTo>
                    <a:pt x="7594" y="6244"/>
                  </a:lnTo>
                  <a:lnTo>
                    <a:pt x="7637" y="6173"/>
                  </a:lnTo>
                  <a:lnTo>
                    <a:pt x="7676" y="6102"/>
                  </a:lnTo>
                  <a:lnTo>
                    <a:pt x="7715" y="6029"/>
                  </a:lnTo>
                  <a:lnTo>
                    <a:pt x="7752" y="5956"/>
                  </a:lnTo>
                  <a:lnTo>
                    <a:pt x="7788" y="5883"/>
                  </a:lnTo>
                  <a:lnTo>
                    <a:pt x="7821" y="5808"/>
                  </a:lnTo>
                  <a:lnTo>
                    <a:pt x="7854" y="5733"/>
                  </a:lnTo>
                  <a:lnTo>
                    <a:pt x="7885" y="5657"/>
                  </a:lnTo>
                  <a:lnTo>
                    <a:pt x="7914" y="5581"/>
                  </a:lnTo>
                  <a:lnTo>
                    <a:pt x="7942" y="5504"/>
                  </a:lnTo>
                  <a:lnTo>
                    <a:pt x="7968" y="5428"/>
                  </a:lnTo>
                  <a:lnTo>
                    <a:pt x="7991" y="5350"/>
                  </a:lnTo>
                  <a:lnTo>
                    <a:pt x="8014" y="5271"/>
                  </a:lnTo>
                  <a:lnTo>
                    <a:pt x="8035" y="5192"/>
                  </a:lnTo>
                  <a:lnTo>
                    <a:pt x="8055" y="5113"/>
                  </a:lnTo>
                  <a:lnTo>
                    <a:pt x="8072" y="5033"/>
                  </a:lnTo>
                  <a:lnTo>
                    <a:pt x="8088" y="4953"/>
                  </a:lnTo>
                  <a:lnTo>
                    <a:pt x="8102" y="4872"/>
                  </a:lnTo>
                  <a:lnTo>
                    <a:pt x="8115" y="4791"/>
                  </a:lnTo>
                  <a:lnTo>
                    <a:pt x="8126" y="4708"/>
                  </a:lnTo>
                  <a:lnTo>
                    <a:pt x="8136" y="4626"/>
                  </a:lnTo>
                  <a:lnTo>
                    <a:pt x="8143" y="4544"/>
                  </a:lnTo>
                  <a:lnTo>
                    <a:pt x="8149" y="4461"/>
                  </a:lnTo>
                  <a:lnTo>
                    <a:pt x="8153" y="4379"/>
                  </a:lnTo>
                  <a:lnTo>
                    <a:pt x="8156" y="4295"/>
                  </a:lnTo>
                  <a:lnTo>
                    <a:pt x="8157" y="4212"/>
                  </a:lnTo>
                  <a:lnTo>
                    <a:pt x="8152" y="4008"/>
                  </a:lnTo>
                  <a:lnTo>
                    <a:pt x="8137" y="3808"/>
                  </a:lnTo>
                  <a:lnTo>
                    <a:pt x="8112" y="3609"/>
                  </a:lnTo>
                  <a:lnTo>
                    <a:pt x="8076" y="3415"/>
                  </a:lnTo>
                  <a:lnTo>
                    <a:pt x="8032" y="3223"/>
                  </a:lnTo>
                  <a:lnTo>
                    <a:pt x="7979" y="3036"/>
                  </a:lnTo>
                  <a:lnTo>
                    <a:pt x="7917" y="2852"/>
                  </a:lnTo>
                  <a:lnTo>
                    <a:pt x="7846" y="2672"/>
                  </a:lnTo>
                  <a:lnTo>
                    <a:pt x="7766" y="2496"/>
                  </a:lnTo>
                  <a:lnTo>
                    <a:pt x="7679" y="2326"/>
                  </a:lnTo>
                  <a:lnTo>
                    <a:pt x="7584" y="2160"/>
                  </a:lnTo>
                  <a:lnTo>
                    <a:pt x="7481" y="1999"/>
                  </a:lnTo>
                  <a:lnTo>
                    <a:pt x="7371" y="1844"/>
                  </a:lnTo>
                  <a:lnTo>
                    <a:pt x="7253" y="1694"/>
                  </a:lnTo>
                  <a:lnTo>
                    <a:pt x="7129" y="1551"/>
                  </a:lnTo>
                  <a:lnTo>
                    <a:pt x="6998" y="1413"/>
                  </a:lnTo>
                  <a:lnTo>
                    <a:pt x="6861" y="1282"/>
                  </a:lnTo>
                  <a:lnTo>
                    <a:pt x="6718" y="1157"/>
                  </a:lnTo>
                  <a:lnTo>
                    <a:pt x="6568" y="1040"/>
                  </a:lnTo>
                  <a:lnTo>
                    <a:pt x="6413" y="929"/>
                  </a:lnTo>
                  <a:lnTo>
                    <a:pt x="6253" y="826"/>
                  </a:lnTo>
                  <a:lnTo>
                    <a:pt x="6087" y="730"/>
                  </a:lnTo>
                  <a:lnTo>
                    <a:pt x="5917" y="643"/>
                  </a:lnTo>
                  <a:lnTo>
                    <a:pt x="5742" y="564"/>
                  </a:lnTo>
                  <a:lnTo>
                    <a:pt x="5562" y="493"/>
                  </a:lnTo>
                  <a:lnTo>
                    <a:pt x="5378" y="430"/>
                  </a:lnTo>
                  <a:lnTo>
                    <a:pt x="5191" y="377"/>
                  </a:lnTo>
                  <a:lnTo>
                    <a:pt x="5000" y="332"/>
                  </a:lnTo>
                  <a:lnTo>
                    <a:pt x="4806" y="298"/>
                  </a:lnTo>
                  <a:lnTo>
                    <a:pt x="4608" y="273"/>
                  </a:lnTo>
                  <a:lnTo>
                    <a:pt x="4408" y="257"/>
                  </a:lnTo>
                  <a:lnTo>
                    <a:pt x="4204" y="252"/>
                  </a:lnTo>
                  <a:lnTo>
                    <a:pt x="4001" y="257"/>
                  </a:lnTo>
                  <a:lnTo>
                    <a:pt x="3801" y="273"/>
                  </a:lnTo>
                  <a:lnTo>
                    <a:pt x="3604" y="298"/>
                  </a:lnTo>
                  <a:lnTo>
                    <a:pt x="3409" y="332"/>
                  </a:lnTo>
                  <a:lnTo>
                    <a:pt x="3218" y="377"/>
                  </a:lnTo>
                  <a:lnTo>
                    <a:pt x="3030" y="430"/>
                  </a:lnTo>
                  <a:lnTo>
                    <a:pt x="2846" y="493"/>
                  </a:lnTo>
                  <a:lnTo>
                    <a:pt x="2667" y="564"/>
                  </a:lnTo>
                  <a:lnTo>
                    <a:pt x="2492" y="643"/>
                  </a:lnTo>
                  <a:lnTo>
                    <a:pt x="2322" y="730"/>
                  </a:lnTo>
                  <a:lnTo>
                    <a:pt x="2157" y="826"/>
                  </a:lnTo>
                  <a:lnTo>
                    <a:pt x="1996" y="929"/>
                  </a:lnTo>
                  <a:lnTo>
                    <a:pt x="1840" y="1040"/>
                  </a:lnTo>
                  <a:lnTo>
                    <a:pt x="1691" y="1157"/>
                  </a:lnTo>
                  <a:lnTo>
                    <a:pt x="1548" y="1282"/>
                  </a:lnTo>
                  <a:lnTo>
                    <a:pt x="1411" y="1413"/>
                  </a:lnTo>
                  <a:lnTo>
                    <a:pt x="1279" y="1551"/>
                  </a:lnTo>
                  <a:lnTo>
                    <a:pt x="1156" y="1694"/>
                  </a:lnTo>
                  <a:lnTo>
                    <a:pt x="1037" y="1844"/>
                  </a:lnTo>
                  <a:lnTo>
                    <a:pt x="927" y="1999"/>
                  </a:lnTo>
                  <a:lnTo>
                    <a:pt x="825" y="2160"/>
                  </a:lnTo>
                  <a:lnTo>
                    <a:pt x="729" y="2326"/>
                  </a:lnTo>
                  <a:lnTo>
                    <a:pt x="642" y="2496"/>
                  </a:lnTo>
                  <a:lnTo>
                    <a:pt x="562" y="2672"/>
                  </a:lnTo>
                  <a:lnTo>
                    <a:pt x="492" y="2852"/>
                  </a:lnTo>
                  <a:lnTo>
                    <a:pt x="430" y="3036"/>
                  </a:lnTo>
                  <a:lnTo>
                    <a:pt x="376" y="3223"/>
                  </a:lnTo>
                  <a:lnTo>
                    <a:pt x="332" y="3415"/>
                  </a:lnTo>
                  <a:lnTo>
                    <a:pt x="297" y="3609"/>
                  </a:lnTo>
                  <a:lnTo>
                    <a:pt x="272" y="3808"/>
                  </a:lnTo>
                  <a:lnTo>
                    <a:pt x="256" y="4008"/>
                  </a:lnTo>
                  <a:lnTo>
                    <a:pt x="251" y="4212"/>
                  </a:lnTo>
                  <a:lnTo>
                    <a:pt x="252" y="4295"/>
                  </a:lnTo>
                  <a:lnTo>
                    <a:pt x="255" y="4378"/>
                  </a:lnTo>
                  <a:lnTo>
                    <a:pt x="259" y="4461"/>
                  </a:lnTo>
                  <a:lnTo>
                    <a:pt x="265" y="4544"/>
                  </a:lnTo>
                  <a:lnTo>
                    <a:pt x="273" y="4626"/>
                  </a:lnTo>
                  <a:lnTo>
                    <a:pt x="282" y="4708"/>
                  </a:lnTo>
                  <a:lnTo>
                    <a:pt x="293" y="4791"/>
                  </a:lnTo>
                  <a:lnTo>
                    <a:pt x="306" y="4872"/>
                  </a:lnTo>
                  <a:lnTo>
                    <a:pt x="321" y="4952"/>
                  </a:lnTo>
                  <a:lnTo>
                    <a:pt x="336" y="5033"/>
                  </a:lnTo>
                  <a:lnTo>
                    <a:pt x="354" y="5113"/>
                  </a:lnTo>
                  <a:lnTo>
                    <a:pt x="373" y="5192"/>
                  </a:lnTo>
                  <a:lnTo>
                    <a:pt x="394" y="5271"/>
                  </a:lnTo>
                  <a:lnTo>
                    <a:pt x="417" y="5349"/>
                  </a:lnTo>
                  <a:lnTo>
                    <a:pt x="441" y="5426"/>
                  </a:lnTo>
                  <a:lnTo>
                    <a:pt x="467" y="5504"/>
                  </a:lnTo>
                  <a:lnTo>
                    <a:pt x="494" y="5580"/>
                  </a:lnTo>
                  <a:lnTo>
                    <a:pt x="523" y="5657"/>
                  </a:lnTo>
                  <a:lnTo>
                    <a:pt x="554" y="5732"/>
                  </a:lnTo>
                  <a:lnTo>
                    <a:pt x="586" y="5808"/>
                  </a:lnTo>
                  <a:lnTo>
                    <a:pt x="620" y="5882"/>
                  </a:lnTo>
                  <a:lnTo>
                    <a:pt x="656" y="5955"/>
                  </a:lnTo>
                  <a:lnTo>
                    <a:pt x="693" y="6028"/>
                  </a:lnTo>
                  <a:lnTo>
                    <a:pt x="731" y="6101"/>
                  </a:lnTo>
                  <a:lnTo>
                    <a:pt x="772" y="6173"/>
                  </a:lnTo>
                  <a:lnTo>
                    <a:pt x="813" y="6243"/>
                  </a:lnTo>
                  <a:lnTo>
                    <a:pt x="857" y="6314"/>
                  </a:lnTo>
                  <a:lnTo>
                    <a:pt x="901" y="6383"/>
                  </a:lnTo>
                  <a:lnTo>
                    <a:pt x="948" y="6452"/>
                  </a:lnTo>
                  <a:lnTo>
                    <a:pt x="997" y="6520"/>
                  </a:lnTo>
                  <a:lnTo>
                    <a:pt x="1046" y="6587"/>
                  </a:lnTo>
                  <a:lnTo>
                    <a:pt x="1098" y="6654"/>
                  </a:lnTo>
                  <a:lnTo>
                    <a:pt x="1187" y="6768"/>
                  </a:lnTo>
                  <a:lnTo>
                    <a:pt x="1276" y="6884"/>
                  </a:lnTo>
                  <a:lnTo>
                    <a:pt x="1364" y="7003"/>
                  </a:lnTo>
                  <a:lnTo>
                    <a:pt x="1452" y="7121"/>
                  </a:lnTo>
                  <a:lnTo>
                    <a:pt x="1539" y="7242"/>
                  </a:lnTo>
                  <a:lnTo>
                    <a:pt x="1627" y="7362"/>
                  </a:lnTo>
                  <a:lnTo>
                    <a:pt x="1712" y="7485"/>
                  </a:lnTo>
                  <a:lnTo>
                    <a:pt x="1797" y="7607"/>
                  </a:lnTo>
                  <a:lnTo>
                    <a:pt x="1880" y="7731"/>
                  </a:lnTo>
                  <a:lnTo>
                    <a:pt x="1963" y="7856"/>
                  </a:lnTo>
                  <a:lnTo>
                    <a:pt x="2044" y="7980"/>
                  </a:lnTo>
                  <a:lnTo>
                    <a:pt x="2124" y="8105"/>
                  </a:lnTo>
                  <a:lnTo>
                    <a:pt x="2203" y="8231"/>
                  </a:lnTo>
                  <a:lnTo>
                    <a:pt x="2280" y="8356"/>
                  </a:lnTo>
                  <a:lnTo>
                    <a:pt x="2357" y="8481"/>
                  </a:lnTo>
                  <a:lnTo>
                    <a:pt x="2431" y="8607"/>
                  </a:lnTo>
                  <a:lnTo>
                    <a:pt x="2448" y="8637"/>
                  </a:lnTo>
                  <a:lnTo>
                    <a:pt x="2448" y="9902"/>
                  </a:lnTo>
                  <a:close/>
                </a:path>
              </a:pathLst>
            </a:custGeom>
            <a:solidFill>
              <a:srgbClr val="36A7E9"/>
            </a:solidFill>
            <a:ln w="9525"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9" name="Google Shape;339;p12"/>
            <p:cNvSpPr/>
            <p:nvPr/>
          </p:nvSpPr>
          <p:spPr>
            <a:xfrm>
              <a:off x="2297113" y="2806700"/>
              <a:ext cx="103188" cy="369888"/>
            </a:xfrm>
            <a:custGeom>
              <a:avLst/>
              <a:gdLst/>
              <a:ahLst/>
              <a:cxnLst/>
              <a:rect l="l" t="t" r="r" b="b"/>
              <a:pathLst>
                <a:path w="1235" h="4427" extrusionOk="0">
                  <a:moveTo>
                    <a:pt x="954" y="4427"/>
                  </a:moveTo>
                  <a:lnTo>
                    <a:pt x="0" y="61"/>
                  </a:lnTo>
                  <a:lnTo>
                    <a:pt x="280" y="0"/>
                  </a:lnTo>
                  <a:lnTo>
                    <a:pt x="1235" y="4365"/>
                  </a:lnTo>
                  <a:lnTo>
                    <a:pt x="954" y="4427"/>
                  </a:lnTo>
                  <a:close/>
                </a:path>
              </a:pathLst>
            </a:custGeom>
            <a:solidFill>
              <a:srgbClr val="36A7E9"/>
            </a:solidFill>
            <a:ln w="9525"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0" name="Google Shape;340;p12"/>
            <p:cNvSpPr/>
            <p:nvPr/>
          </p:nvSpPr>
          <p:spPr>
            <a:xfrm>
              <a:off x="2465388" y="2806700"/>
              <a:ext cx="100013" cy="376238"/>
            </a:xfrm>
            <a:custGeom>
              <a:avLst/>
              <a:gdLst/>
              <a:ahLst/>
              <a:cxnLst/>
              <a:rect l="l" t="t" r="r" b="b"/>
              <a:pathLst>
                <a:path w="1201" h="4512" extrusionOk="0">
                  <a:moveTo>
                    <a:pt x="246" y="4512"/>
                  </a:moveTo>
                  <a:lnTo>
                    <a:pt x="0" y="4459"/>
                  </a:lnTo>
                  <a:lnTo>
                    <a:pt x="955" y="0"/>
                  </a:lnTo>
                  <a:lnTo>
                    <a:pt x="1201" y="53"/>
                  </a:lnTo>
                  <a:lnTo>
                    <a:pt x="246" y="4512"/>
                  </a:lnTo>
                  <a:close/>
                </a:path>
              </a:pathLst>
            </a:custGeom>
            <a:solidFill>
              <a:srgbClr val="36A7E9"/>
            </a:solidFill>
            <a:ln w="9525"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1" name="Google Shape;341;p12"/>
            <p:cNvSpPr/>
            <p:nvPr/>
          </p:nvSpPr>
          <p:spPr>
            <a:xfrm>
              <a:off x="2374900" y="3408363"/>
              <a:ext cx="119063" cy="20638"/>
            </a:xfrm>
            <a:prstGeom prst="rect">
              <a:avLst/>
            </a:prstGeom>
            <a:solidFill>
              <a:srgbClr val="36A7E9"/>
            </a:solidFill>
            <a:ln w="9525"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2" name="Google Shape;342;p12"/>
            <p:cNvSpPr/>
            <p:nvPr/>
          </p:nvSpPr>
          <p:spPr>
            <a:xfrm>
              <a:off x="2327275" y="2792413"/>
              <a:ext cx="222250" cy="141288"/>
            </a:xfrm>
            <a:custGeom>
              <a:avLst/>
              <a:gdLst/>
              <a:ahLst/>
              <a:cxnLst/>
              <a:rect l="l" t="t" r="r" b="b"/>
              <a:pathLst>
                <a:path w="2662" h="1689" extrusionOk="0">
                  <a:moveTo>
                    <a:pt x="1034" y="1689"/>
                  </a:moveTo>
                  <a:lnTo>
                    <a:pt x="783" y="724"/>
                  </a:lnTo>
                  <a:lnTo>
                    <a:pt x="100" y="1182"/>
                  </a:lnTo>
                  <a:lnTo>
                    <a:pt x="0" y="1033"/>
                  </a:lnTo>
                  <a:lnTo>
                    <a:pt x="893" y="434"/>
                  </a:lnTo>
                  <a:lnTo>
                    <a:pt x="1073" y="1124"/>
                  </a:lnTo>
                  <a:lnTo>
                    <a:pt x="1534" y="0"/>
                  </a:lnTo>
                  <a:lnTo>
                    <a:pt x="1914" y="1085"/>
                  </a:lnTo>
                  <a:lnTo>
                    <a:pt x="2587" y="778"/>
                  </a:lnTo>
                  <a:lnTo>
                    <a:pt x="2662" y="941"/>
                  </a:lnTo>
                  <a:lnTo>
                    <a:pt x="1810" y="1332"/>
                  </a:lnTo>
                  <a:lnTo>
                    <a:pt x="1521" y="506"/>
                  </a:lnTo>
                  <a:lnTo>
                    <a:pt x="1034" y="1689"/>
                  </a:lnTo>
                  <a:close/>
                </a:path>
              </a:pathLst>
            </a:custGeom>
            <a:solidFill>
              <a:srgbClr val="36A7E9"/>
            </a:solidFill>
            <a:ln w="9525"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3" name="Google Shape;343;p12"/>
            <p:cNvSpPr/>
            <p:nvPr/>
          </p:nvSpPr>
          <p:spPr>
            <a:xfrm>
              <a:off x="2436813" y="2095500"/>
              <a:ext cx="17463" cy="174625"/>
            </a:xfrm>
            <a:custGeom>
              <a:avLst/>
              <a:gdLst/>
              <a:ahLst/>
              <a:cxnLst/>
              <a:rect l="l" t="t" r="r" b="b"/>
              <a:pathLst>
                <a:path w="215" h="2086" extrusionOk="0">
                  <a:moveTo>
                    <a:pt x="107" y="2086"/>
                  </a:moveTo>
                  <a:lnTo>
                    <a:pt x="96" y="2086"/>
                  </a:lnTo>
                  <a:lnTo>
                    <a:pt x="85" y="2084"/>
                  </a:lnTo>
                  <a:lnTo>
                    <a:pt x="76" y="2082"/>
                  </a:lnTo>
                  <a:lnTo>
                    <a:pt x="65" y="2078"/>
                  </a:lnTo>
                  <a:lnTo>
                    <a:pt x="56" y="2074"/>
                  </a:lnTo>
                  <a:lnTo>
                    <a:pt x="47" y="2069"/>
                  </a:lnTo>
                  <a:lnTo>
                    <a:pt x="38" y="2063"/>
                  </a:lnTo>
                  <a:lnTo>
                    <a:pt x="31" y="2055"/>
                  </a:lnTo>
                  <a:lnTo>
                    <a:pt x="24" y="2048"/>
                  </a:lnTo>
                  <a:lnTo>
                    <a:pt x="18" y="2040"/>
                  </a:lnTo>
                  <a:lnTo>
                    <a:pt x="12" y="2030"/>
                  </a:lnTo>
                  <a:lnTo>
                    <a:pt x="8" y="2021"/>
                  </a:lnTo>
                  <a:lnTo>
                    <a:pt x="4" y="2011"/>
                  </a:lnTo>
                  <a:lnTo>
                    <a:pt x="2" y="2000"/>
                  </a:lnTo>
                  <a:lnTo>
                    <a:pt x="0" y="1990"/>
                  </a:lnTo>
                  <a:lnTo>
                    <a:pt x="0" y="1978"/>
                  </a:lnTo>
                  <a:lnTo>
                    <a:pt x="0" y="108"/>
                  </a:lnTo>
                  <a:lnTo>
                    <a:pt x="0" y="97"/>
                  </a:lnTo>
                  <a:lnTo>
                    <a:pt x="2" y="86"/>
                  </a:lnTo>
                  <a:lnTo>
                    <a:pt x="4" y="76"/>
                  </a:lnTo>
                  <a:lnTo>
                    <a:pt x="8" y="65"/>
                  </a:lnTo>
                  <a:lnTo>
                    <a:pt x="12" y="56"/>
                  </a:lnTo>
                  <a:lnTo>
                    <a:pt x="18" y="48"/>
                  </a:lnTo>
                  <a:lnTo>
                    <a:pt x="24" y="39"/>
                  </a:lnTo>
                  <a:lnTo>
                    <a:pt x="31" y="31"/>
                  </a:lnTo>
                  <a:lnTo>
                    <a:pt x="38" y="25"/>
                  </a:lnTo>
                  <a:lnTo>
                    <a:pt x="47" y="19"/>
                  </a:lnTo>
                  <a:lnTo>
                    <a:pt x="56" y="14"/>
                  </a:lnTo>
                  <a:lnTo>
                    <a:pt x="65" y="8"/>
                  </a:lnTo>
                  <a:lnTo>
                    <a:pt x="76" y="5"/>
                  </a:lnTo>
                  <a:lnTo>
                    <a:pt x="85" y="2"/>
                  </a:lnTo>
                  <a:lnTo>
                    <a:pt x="96" y="1"/>
                  </a:lnTo>
                  <a:lnTo>
                    <a:pt x="107" y="0"/>
                  </a:lnTo>
                  <a:lnTo>
                    <a:pt x="118" y="1"/>
                  </a:lnTo>
                  <a:lnTo>
                    <a:pt x="129" y="2"/>
                  </a:lnTo>
                  <a:lnTo>
                    <a:pt x="139" y="5"/>
                  </a:lnTo>
                  <a:lnTo>
                    <a:pt x="149" y="8"/>
                  </a:lnTo>
                  <a:lnTo>
                    <a:pt x="159" y="14"/>
                  </a:lnTo>
                  <a:lnTo>
                    <a:pt x="168" y="19"/>
                  </a:lnTo>
                  <a:lnTo>
                    <a:pt x="176" y="25"/>
                  </a:lnTo>
                  <a:lnTo>
                    <a:pt x="184" y="31"/>
                  </a:lnTo>
                  <a:lnTo>
                    <a:pt x="191" y="39"/>
                  </a:lnTo>
                  <a:lnTo>
                    <a:pt x="197" y="48"/>
                  </a:lnTo>
                  <a:lnTo>
                    <a:pt x="202" y="56"/>
                  </a:lnTo>
                  <a:lnTo>
                    <a:pt x="206" y="65"/>
                  </a:lnTo>
                  <a:lnTo>
                    <a:pt x="211" y="76"/>
                  </a:lnTo>
                  <a:lnTo>
                    <a:pt x="213" y="86"/>
                  </a:lnTo>
                  <a:lnTo>
                    <a:pt x="215" y="97"/>
                  </a:lnTo>
                  <a:lnTo>
                    <a:pt x="215" y="108"/>
                  </a:lnTo>
                  <a:lnTo>
                    <a:pt x="215" y="1978"/>
                  </a:lnTo>
                  <a:lnTo>
                    <a:pt x="215" y="1990"/>
                  </a:lnTo>
                  <a:lnTo>
                    <a:pt x="213" y="2000"/>
                  </a:lnTo>
                  <a:lnTo>
                    <a:pt x="211" y="2011"/>
                  </a:lnTo>
                  <a:lnTo>
                    <a:pt x="206" y="2021"/>
                  </a:lnTo>
                  <a:lnTo>
                    <a:pt x="202" y="2030"/>
                  </a:lnTo>
                  <a:lnTo>
                    <a:pt x="197" y="2040"/>
                  </a:lnTo>
                  <a:lnTo>
                    <a:pt x="191" y="2048"/>
                  </a:lnTo>
                  <a:lnTo>
                    <a:pt x="184" y="2055"/>
                  </a:lnTo>
                  <a:lnTo>
                    <a:pt x="176" y="2063"/>
                  </a:lnTo>
                  <a:lnTo>
                    <a:pt x="168" y="2069"/>
                  </a:lnTo>
                  <a:lnTo>
                    <a:pt x="159" y="2074"/>
                  </a:lnTo>
                  <a:lnTo>
                    <a:pt x="149" y="2078"/>
                  </a:lnTo>
                  <a:lnTo>
                    <a:pt x="139" y="2082"/>
                  </a:lnTo>
                  <a:lnTo>
                    <a:pt x="129" y="2084"/>
                  </a:lnTo>
                  <a:lnTo>
                    <a:pt x="118" y="2086"/>
                  </a:lnTo>
                  <a:lnTo>
                    <a:pt x="107" y="2086"/>
                  </a:lnTo>
                  <a:close/>
                </a:path>
              </a:pathLst>
            </a:custGeom>
            <a:solidFill>
              <a:srgbClr val="36A7E9"/>
            </a:solidFill>
            <a:ln w="9525"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4" name="Google Shape;344;p12"/>
            <p:cNvSpPr/>
            <p:nvPr/>
          </p:nvSpPr>
          <p:spPr>
            <a:xfrm>
              <a:off x="2676525" y="2176463"/>
              <a:ext cx="98425" cy="152400"/>
            </a:xfrm>
            <a:custGeom>
              <a:avLst/>
              <a:gdLst/>
              <a:ahLst/>
              <a:cxnLst/>
              <a:rect l="l" t="t" r="r" b="b"/>
              <a:pathLst>
                <a:path w="1183" h="1816" extrusionOk="0">
                  <a:moveTo>
                    <a:pt x="108" y="1816"/>
                  </a:moveTo>
                  <a:lnTo>
                    <a:pt x="93" y="1815"/>
                  </a:lnTo>
                  <a:lnTo>
                    <a:pt x="79" y="1812"/>
                  </a:lnTo>
                  <a:lnTo>
                    <a:pt x="65" y="1806"/>
                  </a:lnTo>
                  <a:lnTo>
                    <a:pt x="52" y="1800"/>
                  </a:lnTo>
                  <a:lnTo>
                    <a:pt x="42" y="1794"/>
                  </a:lnTo>
                  <a:lnTo>
                    <a:pt x="34" y="1787"/>
                  </a:lnTo>
                  <a:lnTo>
                    <a:pt x="27" y="1779"/>
                  </a:lnTo>
                  <a:lnTo>
                    <a:pt x="21" y="1771"/>
                  </a:lnTo>
                  <a:lnTo>
                    <a:pt x="14" y="1762"/>
                  </a:lnTo>
                  <a:lnTo>
                    <a:pt x="10" y="1752"/>
                  </a:lnTo>
                  <a:lnTo>
                    <a:pt x="6" y="1743"/>
                  </a:lnTo>
                  <a:lnTo>
                    <a:pt x="3" y="1733"/>
                  </a:lnTo>
                  <a:lnTo>
                    <a:pt x="1" y="1723"/>
                  </a:lnTo>
                  <a:lnTo>
                    <a:pt x="0" y="1713"/>
                  </a:lnTo>
                  <a:lnTo>
                    <a:pt x="0" y="1703"/>
                  </a:lnTo>
                  <a:lnTo>
                    <a:pt x="1" y="1692"/>
                  </a:lnTo>
                  <a:lnTo>
                    <a:pt x="3" y="1682"/>
                  </a:lnTo>
                  <a:lnTo>
                    <a:pt x="6" y="1671"/>
                  </a:lnTo>
                  <a:lnTo>
                    <a:pt x="10" y="1661"/>
                  </a:lnTo>
                  <a:lnTo>
                    <a:pt x="15" y="1652"/>
                  </a:lnTo>
                  <a:lnTo>
                    <a:pt x="983" y="51"/>
                  </a:lnTo>
                  <a:lnTo>
                    <a:pt x="990" y="42"/>
                  </a:lnTo>
                  <a:lnTo>
                    <a:pt x="997" y="34"/>
                  </a:lnTo>
                  <a:lnTo>
                    <a:pt x="1004" y="27"/>
                  </a:lnTo>
                  <a:lnTo>
                    <a:pt x="1012" y="20"/>
                  </a:lnTo>
                  <a:lnTo>
                    <a:pt x="1022" y="14"/>
                  </a:lnTo>
                  <a:lnTo>
                    <a:pt x="1031" y="9"/>
                  </a:lnTo>
                  <a:lnTo>
                    <a:pt x="1040" y="6"/>
                  </a:lnTo>
                  <a:lnTo>
                    <a:pt x="1050" y="3"/>
                  </a:lnTo>
                  <a:lnTo>
                    <a:pt x="1060" y="1"/>
                  </a:lnTo>
                  <a:lnTo>
                    <a:pt x="1070" y="0"/>
                  </a:lnTo>
                  <a:lnTo>
                    <a:pt x="1081" y="0"/>
                  </a:lnTo>
                  <a:lnTo>
                    <a:pt x="1091" y="1"/>
                  </a:lnTo>
                  <a:lnTo>
                    <a:pt x="1102" y="3"/>
                  </a:lnTo>
                  <a:lnTo>
                    <a:pt x="1112" y="6"/>
                  </a:lnTo>
                  <a:lnTo>
                    <a:pt x="1122" y="10"/>
                  </a:lnTo>
                  <a:lnTo>
                    <a:pt x="1132" y="15"/>
                  </a:lnTo>
                  <a:lnTo>
                    <a:pt x="1141" y="21"/>
                  </a:lnTo>
                  <a:lnTo>
                    <a:pt x="1149" y="29"/>
                  </a:lnTo>
                  <a:lnTo>
                    <a:pt x="1157" y="36"/>
                  </a:lnTo>
                  <a:lnTo>
                    <a:pt x="1163" y="44"/>
                  </a:lnTo>
                  <a:lnTo>
                    <a:pt x="1169" y="53"/>
                  </a:lnTo>
                  <a:lnTo>
                    <a:pt x="1173" y="62"/>
                  </a:lnTo>
                  <a:lnTo>
                    <a:pt x="1177" y="71"/>
                  </a:lnTo>
                  <a:lnTo>
                    <a:pt x="1180" y="82"/>
                  </a:lnTo>
                  <a:lnTo>
                    <a:pt x="1182" y="92"/>
                  </a:lnTo>
                  <a:lnTo>
                    <a:pt x="1183" y="102"/>
                  </a:lnTo>
                  <a:lnTo>
                    <a:pt x="1183" y="113"/>
                  </a:lnTo>
                  <a:lnTo>
                    <a:pt x="1182" y="123"/>
                  </a:lnTo>
                  <a:lnTo>
                    <a:pt x="1180" y="134"/>
                  </a:lnTo>
                  <a:lnTo>
                    <a:pt x="1177" y="144"/>
                  </a:lnTo>
                  <a:lnTo>
                    <a:pt x="1173" y="153"/>
                  </a:lnTo>
                  <a:lnTo>
                    <a:pt x="1168" y="164"/>
                  </a:lnTo>
                  <a:lnTo>
                    <a:pt x="200" y="1764"/>
                  </a:lnTo>
                  <a:lnTo>
                    <a:pt x="192" y="1775"/>
                  </a:lnTo>
                  <a:lnTo>
                    <a:pt x="181" y="1786"/>
                  </a:lnTo>
                  <a:lnTo>
                    <a:pt x="171" y="1794"/>
                  </a:lnTo>
                  <a:lnTo>
                    <a:pt x="160" y="1802"/>
                  </a:lnTo>
                  <a:lnTo>
                    <a:pt x="147" y="1807"/>
                  </a:lnTo>
                  <a:lnTo>
                    <a:pt x="135" y="1812"/>
                  </a:lnTo>
                  <a:lnTo>
                    <a:pt x="121" y="1815"/>
                  </a:lnTo>
                  <a:lnTo>
                    <a:pt x="108" y="1816"/>
                  </a:lnTo>
                  <a:close/>
                </a:path>
              </a:pathLst>
            </a:custGeom>
            <a:solidFill>
              <a:srgbClr val="36A7E9"/>
            </a:solidFill>
            <a:ln w="9525"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5" name="Google Shape;345;p12"/>
            <p:cNvSpPr/>
            <p:nvPr/>
          </p:nvSpPr>
          <p:spPr>
            <a:xfrm>
              <a:off x="2824163" y="2427288"/>
              <a:ext cx="157163" cy="90488"/>
            </a:xfrm>
            <a:custGeom>
              <a:avLst/>
              <a:gdLst/>
              <a:ahLst/>
              <a:cxnLst/>
              <a:rect l="l" t="t" r="r" b="b"/>
              <a:pathLst>
                <a:path w="1871" h="1082" extrusionOk="0">
                  <a:moveTo>
                    <a:pt x="108" y="1082"/>
                  </a:moveTo>
                  <a:lnTo>
                    <a:pt x="93" y="1081"/>
                  </a:lnTo>
                  <a:lnTo>
                    <a:pt x="80" y="1078"/>
                  </a:lnTo>
                  <a:lnTo>
                    <a:pt x="65" y="1073"/>
                  </a:lnTo>
                  <a:lnTo>
                    <a:pt x="53" y="1067"/>
                  </a:lnTo>
                  <a:lnTo>
                    <a:pt x="40" y="1059"/>
                  </a:lnTo>
                  <a:lnTo>
                    <a:pt x="30" y="1048"/>
                  </a:lnTo>
                  <a:lnTo>
                    <a:pt x="25" y="1043"/>
                  </a:lnTo>
                  <a:lnTo>
                    <a:pt x="21" y="1037"/>
                  </a:lnTo>
                  <a:lnTo>
                    <a:pt x="16" y="1031"/>
                  </a:lnTo>
                  <a:lnTo>
                    <a:pt x="12" y="1024"/>
                  </a:lnTo>
                  <a:lnTo>
                    <a:pt x="8" y="1014"/>
                  </a:lnTo>
                  <a:lnTo>
                    <a:pt x="4" y="1004"/>
                  </a:lnTo>
                  <a:lnTo>
                    <a:pt x="2" y="993"/>
                  </a:lnTo>
                  <a:lnTo>
                    <a:pt x="1" y="983"/>
                  </a:lnTo>
                  <a:lnTo>
                    <a:pt x="0" y="973"/>
                  </a:lnTo>
                  <a:lnTo>
                    <a:pt x="1" y="962"/>
                  </a:lnTo>
                  <a:lnTo>
                    <a:pt x="3" y="952"/>
                  </a:lnTo>
                  <a:lnTo>
                    <a:pt x="5" y="941"/>
                  </a:lnTo>
                  <a:lnTo>
                    <a:pt x="8" y="932"/>
                  </a:lnTo>
                  <a:lnTo>
                    <a:pt x="13" y="923"/>
                  </a:lnTo>
                  <a:lnTo>
                    <a:pt x="19" y="913"/>
                  </a:lnTo>
                  <a:lnTo>
                    <a:pt x="25" y="905"/>
                  </a:lnTo>
                  <a:lnTo>
                    <a:pt x="32" y="898"/>
                  </a:lnTo>
                  <a:lnTo>
                    <a:pt x="39" y="891"/>
                  </a:lnTo>
                  <a:lnTo>
                    <a:pt x="49" y="884"/>
                  </a:lnTo>
                  <a:lnTo>
                    <a:pt x="58" y="878"/>
                  </a:lnTo>
                  <a:lnTo>
                    <a:pt x="1713" y="12"/>
                  </a:lnTo>
                  <a:lnTo>
                    <a:pt x="1724" y="7"/>
                  </a:lnTo>
                  <a:lnTo>
                    <a:pt x="1734" y="4"/>
                  </a:lnTo>
                  <a:lnTo>
                    <a:pt x="1745" y="2"/>
                  </a:lnTo>
                  <a:lnTo>
                    <a:pt x="1755" y="0"/>
                  </a:lnTo>
                  <a:lnTo>
                    <a:pt x="1765" y="0"/>
                  </a:lnTo>
                  <a:lnTo>
                    <a:pt x="1776" y="1"/>
                  </a:lnTo>
                  <a:lnTo>
                    <a:pt x="1786" y="2"/>
                  </a:lnTo>
                  <a:lnTo>
                    <a:pt x="1796" y="5"/>
                  </a:lnTo>
                  <a:lnTo>
                    <a:pt x="1806" y="8"/>
                  </a:lnTo>
                  <a:lnTo>
                    <a:pt x="1815" y="14"/>
                  </a:lnTo>
                  <a:lnTo>
                    <a:pt x="1823" y="19"/>
                  </a:lnTo>
                  <a:lnTo>
                    <a:pt x="1833" y="25"/>
                  </a:lnTo>
                  <a:lnTo>
                    <a:pt x="1840" y="32"/>
                  </a:lnTo>
                  <a:lnTo>
                    <a:pt x="1847" y="40"/>
                  </a:lnTo>
                  <a:lnTo>
                    <a:pt x="1854" y="49"/>
                  </a:lnTo>
                  <a:lnTo>
                    <a:pt x="1859" y="58"/>
                  </a:lnTo>
                  <a:lnTo>
                    <a:pt x="1864" y="69"/>
                  </a:lnTo>
                  <a:lnTo>
                    <a:pt x="1867" y="78"/>
                  </a:lnTo>
                  <a:lnTo>
                    <a:pt x="1870" y="88"/>
                  </a:lnTo>
                  <a:lnTo>
                    <a:pt x="1871" y="100"/>
                  </a:lnTo>
                  <a:lnTo>
                    <a:pt x="1871" y="110"/>
                  </a:lnTo>
                  <a:lnTo>
                    <a:pt x="1871" y="121"/>
                  </a:lnTo>
                  <a:lnTo>
                    <a:pt x="1869" y="130"/>
                  </a:lnTo>
                  <a:lnTo>
                    <a:pt x="1866" y="140"/>
                  </a:lnTo>
                  <a:lnTo>
                    <a:pt x="1863" y="150"/>
                  </a:lnTo>
                  <a:lnTo>
                    <a:pt x="1859" y="159"/>
                  </a:lnTo>
                  <a:lnTo>
                    <a:pt x="1854" y="168"/>
                  </a:lnTo>
                  <a:lnTo>
                    <a:pt x="1847" y="177"/>
                  </a:lnTo>
                  <a:lnTo>
                    <a:pt x="1840" y="185"/>
                  </a:lnTo>
                  <a:lnTo>
                    <a:pt x="1832" y="191"/>
                  </a:lnTo>
                  <a:lnTo>
                    <a:pt x="1823" y="198"/>
                  </a:lnTo>
                  <a:lnTo>
                    <a:pt x="1813" y="204"/>
                  </a:lnTo>
                  <a:lnTo>
                    <a:pt x="158" y="1069"/>
                  </a:lnTo>
                  <a:lnTo>
                    <a:pt x="146" y="1075"/>
                  </a:lnTo>
                  <a:lnTo>
                    <a:pt x="134" y="1079"/>
                  </a:lnTo>
                  <a:lnTo>
                    <a:pt x="120" y="1081"/>
                  </a:lnTo>
                  <a:lnTo>
                    <a:pt x="108" y="1082"/>
                  </a:lnTo>
                  <a:close/>
                </a:path>
              </a:pathLst>
            </a:custGeom>
            <a:solidFill>
              <a:srgbClr val="36A7E9"/>
            </a:solidFill>
            <a:ln w="9525"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6" name="Google Shape;346;p12"/>
            <p:cNvSpPr/>
            <p:nvPr/>
          </p:nvSpPr>
          <p:spPr>
            <a:xfrm>
              <a:off x="2870200" y="2711450"/>
              <a:ext cx="173038" cy="28575"/>
            </a:xfrm>
            <a:custGeom>
              <a:avLst/>
              <a:gdLst/>
              <a:ahLst/>
              <a:cxnLst/>
              <a:rect l="l" t="t" r="r" b="b"/>
              <a:pathLst>
                <a:path w="2080" h="335" extrusionOk="0">
                  <a:moveTo>
                    <a:pt x="1972" y="335"/>
                  </a:moveTo>
                  <a:lnTo>
                    <a:pt x="1969" y="335"/>
                  </a:lnTo>
                  <a:lnTo>
                    <a:pt x="1965" y="335"/>
                  </a:lnTo>
                  <a:lnTo>
                    <a:pt x="102" y="215"/>
                  </a:lnTo>
                  <a:lnTo>
                    <a:pt x="90" y="214"/>
                  </a:lnTo>
                  <a:lnTo>
                    <a:pt x="80" y="212"/>
                  </a:lnTo>
                  <a:lnTo>
                    <a:pt x="70" y="208"/>
                  </a:lnTo>
                  <a:lnTo>
                    <a:pt x="60" y="204"/>
                  </a:lnTo>
                  <a:lnTo>
                    <a:pt x="51" y="199"/>
                  </a:lnTo>
                  <a:lnTo>
                    <a:pt x="43" y="194"/>
                  </a:lnTo>
                  <a:lnTo>
                    <a:pt x="34" y="186"/>
                  </a:lnTo>
                  <a:lnTo>
                    <a:pt x="27" y="179"/>
                  </a:lnTo>
                  <a:lnTo>
                    <a:pt x="21" y="171"/>
                  </a:lnTo>
                  <a:lnTo>
                    <a:pt x="15" y="162"/>
                  </a:lnTo>
                  <a:lnTo>
                    <a:pt x="11" y="153"/>
                  </a:lnTo>
                  <a:lnTo>
                    <a:pt x="6" y="144"/>
                  </a:lnTo>
                  <a:lnTo>
                    <a:pt x="3" y="133"/>
                  </a:lnTo>
                  <a:lnTo>
                    <a:pt x="1" y="123"/>
                  </a:lnTo>
                  <a:lnTo>
                    <a:pt x="0" y="112"/>
                  </a:lnTo>
                  <a:lnTo>
                    <a:pt x="0" y="101"/>
                  </a:lnTo>
                  <a:lnTo>
                    <a:pt x="2" y="90"/>
                  </a:lnTo>
                  <a:lnTo>
                    <a:pt x="4" y="79"/>
                  </a:lnTo>
                  <a:lnTo>
                    <a:pt x="7" y="69"/>
                  </a:lnTo>
                  <a:lnTo>
                    <a:pt x="12" y="60"/>
                  </a:lnTo>
                  <a:lnTo>
                    <a:pt x="17" y="50"/>
                  </a:lnTo>
                  <a:lnTo>
                    <a:pt x="23" y="42"/>
                  </a:lnTo>
                  <a:lnTo>
                    <a:pt x="29" y="34"/>
                  </a:lnTo>
                  <a:lnTo>
                    <a:pt x="37" y="27"/>
                  </a:lnTo>
                  <a:lnTo>
                    <a:pt x="45" y="20"/>
                  </a:lnTo>
                  <a:lnTo>
                    <a:pt x="54" y="15"/>
                  </a:lnTo>
                  <a:lnTo>
                    <a:pt x="63" y="10"/>
                  </a:lnTo>
                  <a:lnTo>
                    <a:pt x="73" y="6"/>
                  </a:lnTo>
                  <a:lnTo>
                    <a:pt x="83" y="3"/>
                  </a:lnTo>
                  <a:lnTo>
                    <a:pt x="94" y="1"/>
                  </a:lnTo>
                  <a:lnTo>
                    <a:pt x="104" y="0"/>
                  </a:lnTo>
                  <a:lnTo>
                    <a:pt x="115" y="0"/>
                  </a:lnTo>
                  <a:lnTo>
                    <a:pt x="1979" y="119"/>
                  </a:lnTo>
                  <a:lnTo>
                    <a:pt x="1990" y="121"/>
                  </a:lnTo>
                  <a:lnTo>
                    <a:pt x="2000" y="123"/>
                  </a:lnTo>
                  <a:lnTo>
                    <a:pt x="2011" y="126"/>
                  </a:lnTo>
                  <a:lnTo>
                    <a:pt x="2021" y="130"/>
                  </a:lnTo>
                  <a:lnTo>
                    <a:pt x="2029" y="135"/>
                  </a:lnTo>
                  <a:lnTo>
                    <a:pt x="2039" y="142"/>
                  </a:lnTo>
                  <a:lnTo>
                    <a:pt x="2046" y="148"/>
                  </a:lnTo>
                  <a:lnTo>
                    <a:pt x="2053" y="155"/>
                  </a:lnTo>
                  <a:lnTo>
                    <a:pt x="2059" y="163"/>
                  </a:lnTo>
                  <a:lnTo>
                    <a:pt x="2065" y="173"/>
                  </a:lnTo>
                  <a:lnTo>
                    <a:pt x="2070" y="182"/>
                  </a:lnTo>
                  <a:lnTo>
                    <a:pt x="2074" y="192"/>
                  </a:lnTo>
                  <a:lnTo>
                    <a:pt x="2077" y="202"/>
                  </a:lnTo>
                  <a:lnTo>
                    <a:pt x="2079" y="212"/>
                  </a:lnTo>
                  <a:lnTo>
                    <a:pt x="2080" y="223"/>
                  </a:lnTo>
                  <a:lnTo>
                    <a:pt x="2080" y="234"/>
                  </a:lnTo>
                  <a:lnTo>
                    <a:pt x="2079" y="245"/>
                  </a:lnTo>
                  <a:lnTo>
                    <a:pt x="2077" y="255"/>
                  </a:lnTo>
                  <a:lnTo>
                    <a:pt x="2074" y="264"/>
                  </a:lnTo>
                  <a:lnTo>
                    <a:pt x="2070" y="274"/>
                  </a:lnTo>
                  <a:lnTo>
                    <a:pt x="2064" y="283"/>
                  </a:lnTo>
                  <a:lnTo>
                    <a:pt x="2059" y="291"/>
                  </a:lnTo>
                  <a:lnTo>
                    <a:pt x="2053" y="299"/>
                  </a:lnTo>
                  <a:lnTo>
                    <a:pt x="2046" y="306"/>
                  </a:lnTo>
                  <a:lnTo>
                    <a:pt x="2039" y="312"/>
                  </a:lnTo>
                  <a:lnTo>
                    <a:pt x="2030" y="318"/>
                  </a:lnTo>
                  <a:lnTo>
                    <a:pt x="2022" y="323"/>
                  </a:lnTo>
                  <a:lnTo>
                    <a:pt x="2013" y="328"/>
                  </a:lnTo>
                  <a:lnTo>
                    <a:pt x="2003" y="331"/>
                  </a:lnTo>
                  <a:lnTo>
                    <a:pt x="1993" y="333"/>
                  </a:lnTo>
                  <a:lnTo>
                    <a:pt x="1982" y="334"/>
                  </a:lnTo>
                  <a:lnTo>
                    <a:pt x="1972" y="335"/>
                  </a:lnTo>
                  <a:close/>
                </a:path>
              </a:pathLst>
            </a:custGeom>
            <a:solidFill>
              <a:srgbClr val="36A7E9"/>
            </a:solidFill>
            <a:ln w="9525"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7" name="Google Shape;347;p12"/>
            <p:cNvSpPr/>
            <p:nvPr/>
          </p:nvSpPr>
          <p:spPr>
            <a:xfrm>
              <a:off x="2797175" y="2947988"/>
              <a:ext cx="146050" cy="106363"/>
            </a:xfrm>
            <a:custGeom>
              <a:avLst/>
              <a:gdLst/>
              <a:ahLst/>
              <a:cxnLst/>
              <a:rect l="l" t="t" r="r" b="b"/>
              <a:pathLst>
                <a:path w="1748" h="1286" extrusionOk="0">
                  <a:moveTo>
                    <a:pt x="1640" y="1286"/>
                  </a:moveTo>
                  <a:lnTo>
                    <a:pt x="1632" y="1286"/>
                  </a:lnTo>
                  <a:lnTo>
                    <a:pt x="1624" y="1285"/>
                  </a:lnTo>
                  <a:lnTo>
                    <a:pt x="1617" y="1283"/>
                  </a:lnTo>
                  <a:lnTo>
                    <a:pt x="1608" y="1281"/>
                  </a:lnTo>
                  <a:lnTo>
                    <a:pt x="1601" y="1278"/>
                  </a:lnTo>
                  <a:lnTo>
                    <a:pt x="1593" y="1275"/>
                  </a:lnTo>
                  <a:lnTo>
                    <a:pt x="1585" y="1271"/>
                  </a:lnTo>
                  <a:lnTo>
                    <a:pt x="1578" y="1267"/>
                  </a:lnTo>
                  <a:lnTo>
                    <a:pt x="46" y="197"/>
                  </a:lnTo>
                  <a:lnTo>
                    <a:pt x="38" y="190"/>
                  </a:lnTo>
                  <a:lnTo>
                    <a:pt x="29" y="182"/>
                  </a:lnTo>
                  <a:lnTo>
                    <a:pt x="22" y="175"/>
                  </a:lnTo>
                  <a:lnTo>
                    <a:pt x="17" y="165"/>
                  </a:lnTo>
                  <a:lnTo>
                    <a:pt x="12" y="157"/>
                  </a:lnTo>
                  <a:lnTo>
                    <a:pt x="8" y="147"/>
                  </a:lnTo>
                  <a:lnTo>
                    <a:pt x="5" y="137"/>
                  </a:lnTo>
                  <a:lnTo>
                    <a:pt x="1" y="127"/>
                  </a:lnTo>
                  <a:lnTo>
                    <a:pt x="0" y="117"/>
                  </a:lnTo>
                  <a:lnTo>
                    <a:pt x="0" y="106"/>
                  </a:lnTo>
                  <a:lnTo>
                    <a:pt x="0" y="96"/>
                  </a:lnTo>
                  <a:lnTo>
                    <a:pt x="2" y="85"/>
                  </a:lnTo>
                  <a:lnTo>
                    <a:pt x="5" y="75"/>
                  </a:lnTo>
                  <a:lnTo>
                    <a:pt x="9" y="66"/>
                  </a:lnTo>
                  <a:lnTo>
                    <a:pt x="14" y="56"/>
                  </a:lnTo>
                  <a:lnTo>
                    <a:pt x="19" y="46"/>
                  </a:lnTo>
                  <a:lnTo>
                    <a:pt x="26" y="38"/>
                  </a:lnTo>
                  <a:lnTo>
                    <a:pt x="34" y="30"/>
                  </a:lnTo>
                  <a:lnTo>
                    <a:pt x="42" y="23"/>
                  </a:lnTo>
                  <a:lnTo>
                    <a:pt x="50" y="17"/>
                  </a:lnTo>
                  <a:lnTo>
                    <a:pt x="60" y="12"/>
                  </a:lnTo>
                  <a:lnTo>
                    <a:pt x="69" y="8"/>
                  </a:lnTo>
                  <a:lnTo>
                    <a:pt x="79" y="4"/>
                  </a:lnTo>
                  <a:lnTo>
                    <a:pt x="89" y="2"/>
                  </a:lnTo>
                  <a:lnTo>
                    <a:pt x="99" y="0"/>
                  </a:lnTo>
                  <a:lnTo>
                    <a:pt x="109" y="0"/>
                  </a:lnTo>
                  <a:lnTo>
                    <a:pt x="120" y="1"/>
                  </a:lnTo>
                  <a:lnTo>
                    <a:pt x="130" y="2"/>
                  </a:lnTo>
                  <a:lnTo>
                    <a:pt x="140" y="5"/>
                  </a:lnTo>
                  <a:lnTo>
                    <a:pt x="151" y="9"/>
                  </a:lnTo>
                  <a:lnTo>
                    <a:pt x="160" y="14"/>
                  </a:lnTo>
                  <a:lnTo>
                    <a:pt x="169" y="20"/>
                  </a:lnTo>
                  <a:lnTo>
                    <a:pt x="1702" y="1089"/>
                  </a:lnTo>
                  <a:lnTo>
                    <a:pt x="1711" y="1096"/>
                  </a:lnTo>
                  <a:lnTo>
                    <a:pt x="1718" y="1104"/>
                  </a:lnTo>
                  <a:lnTo>
                    <a:pt x="1725" y="1112"/>
                  </a:lnTo>
                  <a:lnTo>
                    <a:pt x="1732" y="1120"/>
                  </a:lnTo>
                  <a:lnTo>
                    <a:pt x="1737" y="1130"/>
                  </a:lnTo>
                  <a:lnTo>
                    <a:pt x="1741" y="1139"/>
                  </a:lnTo>
                  <a:lnTo>
                    <a:pt x="1744" y="1148"/>
                  </a:lnTo>
                  <a:lnTo>
                    <a:pt x="1746" y="1159"/>
                  </a:lnTo>
                  <a:lnTo>
                    <a:pt x="1747" y="1169"/>
                  </a:lnTo>
                  <a:lnTo>
                    <a:pt x="1748" y="1180"/>
                  </a:lnTo>
                  <a:lnTo>
                    <a:pt x="1747" y="1190"/>
                  </a:lnTo>
                  <a:lnTo>
                    <a:pt x="1745" y="1200"/>
                  </a:lnTo>
                  <a:lnTo>
                    <a:pt x="1743" y="1211"/>
                  </a:lnTo>
                  <a:lnTo>
                    <a:pt x="1739" y="1220"/>
                  </a:lnTo>
                  <a:lnTo>
                    <a:pt x="1735" y="1230"/>
                  </a:lnTo>
                  <a:lnTo>
                    <a:pt x="1729" y="1240"/>
                  </a:lnTo>
                  <a:lnTo>
                    <a:pt x="1720" y="1250"/>
                  </a:lnTo>
                  <a:lnTo>
                    <a:pt x="1711" y="1260"/>
                  </a:lnTo>
                  <a:lnTo>
                    <a:pt x="1701" y="1268"/>
                  </a:lnTo>
                  <a:lnTo>
                    <a:pt x="1689" y="1274"/>
                  </a:lnTo>
                  <a:lnTo>
                    <a:pt x="1678" y="1279"/>
                  </a:lnTo>
                  <a:lnTo>
                    <a:pt x="1665" y="1282"/>
                  </a:lnTo>
                  <a:lnTo>
                    <a:pt x="1653" y="1286"/>
                  </a:lnTo>
                  <a:lnTo>
                    <a:pt x="1640" y="1286"/>
                  </a:lnTo>
                  <a:close/>
                </a:path>
              </a:pathLst>
            </a:custGeom>
            <a:solidFill>
              <a:srgbClr val="36A7E9"/>
            </a:solidFill>
            <a:ln w="9525"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8" name="Google Shape;348;p12"/>
            <p:cNvSpPr/>
            <p:nvPr/>
          </p:nvSpPr>
          <p:spPr>
            <a:xfrm>
              <a:off x="2093913" y="2176463"/>
              <a:ext cx="98425" cy="152400"/>
            </a:xfrm>
            <a:custGeom>
              <a:avLst/>
              <a:gdLst/>
              <a:ahLst/>
              <a:cxnLst/>
              <a:rect l="l" t="t" r="r" b="b"/>
              <a:pathLst>
                <a:path w="1183" h="1816" extrusionOk="0">
                  <a:moveTo>
                    <a:pt x="1075" y="1816"/>
                  </a:moveTo>
                  <a:lnTo>
                    <a:pt x="1062" y="1815"/>
                  </a:lnTo>
                  <a:lnTo>
                    <a:pt x="1048" y="1812"/>
                  </a:lnTo>
                  <a:lnTo>
                    <a:pt x="1036" y="1807"/>
                  </a:lnTo>
                  <a:lnTo>
                    <a:pt x="1023" y="1802"/>
                  </a:lnTo>
                  <a:lnTo>
                    <a:pt x="1012" y="1794"/>
                  </a:lnTo>
                  <a:lnTo>
                    <a:pt x="1002" y="1786"/>
                  </a:lnTo>
                  <a:lnTo>
                    <a:pt x="991" y="1775"/>
                  </a:lnTo>
                  <a:lnTo>
                    <a:pt x="983" y="1764"/>
                  </a:lnTo>
                  <a:lnTo>
                    <a:pt x="15" y="164"/>
                  </a:lnTo>
                  <a:lnTo>
                    <a:pt x="10" y="153"/>
                  </a:lnTo>
                  <a:lnTo>
                    <a:pt x="6" y="144"/>
                  </a:lnTo>
                  <a:lnTo>
                    <a:pt x="3" y="134"/>
                  </a:lnTo>
                  <a:lnTo>
                    <a:pt x="1" y="123"/>
                  </a:lnTo>
                  <a:lnTo>
                    <a:pt x="0" y="113"/>
                  </a:lnTo>
                  <a:lnTo>
                    <a:pt x="0" y="102"/>
                  </a:lnTo>
                  <a:lnTo>
                    <a:pt x="1" y="92"/>
                  </a:lnTo>
                  <a:lnTo>
                    <a:pt x="3" y="82"/>
                  </a:lnTo>
                  <a:lnTo>
                    <a:pt x="6" y="71"/>
                  </a:lnTo>
                  <a:lnTo>
                    <a:pt x="10" y="62"/>
                  </a:lnTo>
                  <a:lnTo>
                    <a:pt x="14" y="53"/>
                  </a:lnTo>
                  <a:lnTo>
                    <a:pt x="20" y="44"/>
                  </a:lnTo>
                  <a:lnTo>
                    <a:pt x="26" y="36"/>
                  </a:lnTo>
                  <a:lnTo>
                    <a:pt x="34" y="29"/>
                  </a:lnTo>
                  <a:lnTo>
                    <a:pt x="42" y="21"/>
                  </a:lnTo>
                  <a:lnTo>
                    <a:pt x="51" y="15"/>
                  </a:lnTo>
                  <a:lnTo>
                    <a:pt x="61" y="10"/>
                  </a:lnTo>
                  <a:lnTo>
                    <a:pt x="71" y="6"/>
                  </a:lnTo>
                  <a:lnTo>
                    <a:pt x="81" y="3"/>
                  </a:lnTo>
                  <a:lnTo>
                    <a:pt x="92" y="1"/>
                  </a:lnTo>
                  <a:lnTo>
                    <a:pt x="102" y="0"/>
                  </a:lnTo>
                  <a:lnTo>
                    <a:pt x="113" y="0"/>
                  </a:lnTo>
                  <a:lnTo>
                    <a:pt x="123" y="1"/>
                  </a:lnTo>
                  <a:lnTo>
                    <a:pt x="133" y="3"/>
                  </a:lnTo>
                  <a:lnTo>
                    <a:pt x="143" y="6"/>
                  </a:lnTo>
                  <a:lnTo>
                    <a:pt x="153" y="9"/>
                  </a:lnTo>
                  <a:lnTo>
                    <a:pt x="161" y="14"/>
                  </a:lnTo>
                  <a:lnTo>
                    <a:pt x="171" y="20"/>
                  </a:lnTo>
                  <a:lnTo>
                    <a:pt x="179" y="27"/>
                  </a:lnTo>
                  <a:lnTo>
                    <a:pt x="186" y="34"/>
                  </a:lnTo>
                  <a:lnTo>
                    <a:pt x="193" y="42"/>
                  </a:lnTo>
                  <a:lnTo>
                    <a:pt x="200" y="51"/>
                  </a:lnTo>
                  <a:lnTo>
                    <a:pt x="1168" y="1652"/>
                  </a:lnTo>
                  <a:lnTo>
                    <a:pt x="1173" y="1661"/>
                  </a:lnTo>
                  <a:lnTo>
                    <a:pt x="1177" y="1671"/>
                  </a:lnTo>
                  <a:lnTo>
                    <a:pt x="1180" y="1682"/>
                  </a:lnTo>
                  <a:lnTo>
                    <a:pt x="1182" y="1692"/>
                  </a:lnTo>
                  <a:lnTo>
                    <a:pt x="1183" y="1703"/>
                  </a:lnTo>
                  <a:lnTo>
                    <a:pt x="1183" y="1713"/>
                  </a:lnTo>
                  <a:lnTo>
                    <a:pt x="1182" y="1723"/>
                  </a:lnTo>
                  <a:lnTo>
                    <a:pt x="1180" y="1733"/>
                  </a:lnTo>
                  <a:lnTo>
                    <a:pt x="1177" y="1743"/>
                  </a:lnTo>
                  <a:lnTo>
                    <a:pt x="1174" y="1752"/>
                  </a:lnTo>
                  <a:lnTo>
                    <a:pt x="1169" y="1762"/>
                  </a:lnTo>
                  <a:lnTo>
                    <a:pt x="1162" y="1771"/>
                  </a:lnTo>
                  <a:lnTo>
                    <a:pt x="1156" y="1779"/>
                  </a:lnTo>
                  <a:lnTo>
                    <a:pt x="1149" y="1787"/>
                  </a:lnTo>
                  <a:lnTo>
                    <a:pt x="1141" y="1794"/>
                  </a:lnTo>
                  <a:lnTo>
                    <a:pt x="1131" y="1800"/>
                  </a:lnTo>
                  <a:lnTo>
                    <a:pt x="1118" y="1806"/>
                  </a:lnTo>
                  <a:lnTo>
                    <a:pt x="1104" y="1812"/>
                  </a:lnTo>
                  <a:lnTo>
                    <a:pt x="1090" y="1815"/>
                  </a:lnTo>
                  <a:lnTo>
                    <a:pt x="1075" y="1816"/>
                  </a:lnTo>
                  <a:close/>
                </a:path>
              </a:pathLst>
            </a:custGeom>
            <a:solidFill>
              <a:srgbClr val="36A7E9"/>
            </a:solidFill>
            <a:ln w="9525"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9" name="Google Shape;349;p12"/>
            <p:cNvSpPr/>
            <p:nvPr/>
          </p:nvSpPr>
          <p:spPr>
            <a:xfrm>
              <a:off x="1887538" y="2427288"/>
              <a:ext cx="157163" cy="90488"/>
            </a:xfrm>
            <a:custGeom>
              <a:avLst/>
              <a:gdLst/>
              <a:ahLst/>
              <a:cxnLst/>
              <a:rect l="l" t="t" r="r" b="b"/>
              <a:pathLst>
                <a:path w="1871" h="1082" extrusionOk="0">
                  <a:moveTo>
                    <a:pt x="1763" y="1082"/>
                  </a:moveTo>
                  <a:lnTo>
                    <a:pt x="1751" y="1081"/>
                  </a:lnTo>
                  <a:lnTo>
                    <a:pt x="1737" y="1079"/>
                  </a:lnTo>
                  <a:lnTo>
                    <a:pt x="1725" y="1075"/>
                  </a:lnTo>
                  <a:lnTo>
                    <a:pt x="1713" y="1069"/>
                  </a:lnTo>
                  <a:lnTo>
                    <a:pt x="58" y="204"/>
                  </a:lnTo>
                  <a:lnTo>
                    <a:pt x="48" y="198"/>
                  </a:lnTo>
                  <a:lnTo>
                    <a:pt x="39" y="191"/>
                  </a:lnTo>
                  <a:lnTo>
                    <a:pt x="31" y="185"/>
                  </a:lnTo>
                  <a:lnTo>
                    <a:pt x="24" y="177"/>
                  </a:lnTo>
                  <a:lnTo>
                    <a:pt x="17" y="168"/>
                  </a:lnTo>
                  <a:lnTo>
                    <a:pt x="12" y="159"/>
                  </a:lnTo>
                  <a:lnTo>
                    <a:pt x="8" y="150"/>
                  </a:lnTo>
                  <a:lnTo>
                    <a:pt x="5" y="140"/>
                  </a:lnTo>
                  <a:lnTo>
                    <a:pt x="2" y="130"/>
                  </a:lnTo>
                  <a:lnTo>
                    <a:pt x="0" y="121"/>
                  </a:lnTo>
                  <a:lnTo>
                    <a:pt x="0" y="110"/>
                  </a:lnTo>
                  <a:lnTo>
                    <a:pt x="0" y="100"/>
                  </a:lnTo>
                  <a:lnTo>
                    <a:pt x="1" y="88"/>
                  </a:lnTo>
                  <a:lnTo>
                    <a:pt x="4" y="78"/>
                  </a:lnTo>
                  <a:lnTo>
                    <a:pt x="7" y="69"/>
                  </a:lnTo>
                  <a:lnTo>
                    <a:pt x="12" y="58"/>
                  </a:lnTo>
                  <a:lnTo>
                    <a:pt x="17" y="49"/>
                  </a:lnTo>
                  <a:lnTo>
                    <a:pt x="24" y="40"/>
                  </a:lnTo>
                  <a:lnTo>
                    <a:pt x="31" y="32"/>
                  </a:lnTo>
                  <a:lnTo>
                    <a:pt x="38" y="25"/>
                  </a:lnTo>
                  <a:lnTo>
                    <a:pt x="48" y="19"/>
                  </a:lnTo>
                  <a:lnTo>
                    <a:pt x="56" y="14"/>
                  </a:lnTo>
                  <a:lnTo>
                    <a:pt x="65" y="8"/>
                  </a:lnTo>
                  <a:lnTo>
                    <a:pt x="75" y="5"/>
                  </a:lnTo>
                  <a:lnTo>
                    <a:pt x="85" y="2"/>
                  </a:lnTo>
                  <a:lnTo>
                    <a:pt x="95" y="1"/>
                  </a:lnTo>
                  <a:lnTo>
                    <a:pt x="106" y="0"/>
                  </a:lnTo>
                  <a:lnTo>
                    <a:pt x="116" y="0"/>
                  </a:lnTo>
                  <a:lnTo>
                    <a:pt x="126" y="2"/>
                  </a:lnTo>
                  <a:lnTo>
                    <a:pt x="137" y="4"/>
                  </a:lnTo>
                  <a:lnTo>
                    <a:pt x="147" y="7"/>
                  </a:lnTo>
                  <a:lnTo>
                    <a:pt x="158" y="12"/>
                  </a:lnTo>
                  <a:lnTo>
                    <a:pt x="1813" y="878"/>
                  </a:lnTo>
                  <a:lnTo>
                    <a:pt x="1822" y="884"/>
                  </a:lnTo>
                  <a:lnTo>
                    <a:pt x="1832" y="891"/>
                  </a:lnTo>
                  <a:lnTo>
                    <a:pt x="1839" y="898"/>
                  </a:lnTo>
                  <a:lnTo>
                    <a:pt x="1846" y="905"/>
                  </a:lnTo>
                  <a:lnTo>
                    <a:pt x="1852" y="913"/>
                  </a:lnTo>
                  <a:lnTo>
                    <a:pt x="1858" y="923"/>
                  </a:lnTo>
                  <a:lnTo>
                    <a:pt x="1863" y="932"/>
                  </a:lnTo>
                  <a:lnTo>
                    <a:pt x="1866" y="941"/>
                  </a:lnTo>
                  <a:lnTo>
                    <a:pt x="1868" y="952"/>
                  </a:lnTo>
                  <a:lnTo>
                    <a:pt x="1870" y="962"/>
                  </a:lnTo>
                  <a:lnTo>
                    <a:pt x="1871" y="973"/>
                  </a:lnTo>
                  <a:lnTo>
                    <a:pt x="1870" y="983"/>
                  </a:lnTo>
                  <a:lnTo>
                    <a:pt x="1869" y="993"/>
                  </a:lnTo>
                  <a:lnTo>
                    <a:pt x="1867" y="1004"/>
                  </a:lnTo>
                  <a:lnTo>
                    <a:pt x="1863" y="1014"/>
                  </a:lnTo>
                  <a:lnTo>
                    <a:pt x="1859" y="1024"/>
                  </a:lnTo>
                  <a:lnTo>
                    <a:pt x="1855" y="1031"/>
                  </a:lnTo>
                  <a:lnTo>
                    <a:pt x="1850" y="1037"/>
                  </a:lnTo>
                  <a:lnTo>
                    <a:pt x="1846" y="1043"/>
                  </a:lnTo>
                  <a:lnTo>
                    <a:pt x="1841" y="1048"/>
                  </a:lnTo>
                  <a:lnTo>
                    <a:pt x="1831" y="1059"/>
                  </a:lnTo>
                  <a:lnTo>
                    <a:pt x="1818" y="1067"/>
                  </a:lnTo>
                  <a:lnTo>
                    <a:pt x="1806" y="1073"/>
                  </a:lnTo>
                  <a:lnTo>
                    <a:pt x="1791" y="1078"/>
                  </a:lnTo>
                  <a:lnTo>
                    <a:pt x="1778" y="1081"/>
                  </a:lnTo>
                  <a:lnTo>
                    <a:pt x="1763" y="1082"/>
                  </a:lnTo>
                  <a:close/>
                </a:path>
              </a:pathLst>
            </a:custGeom>
            <a:solidFill>
              <a:srgbClr val="36A7E9"/>
            </a:solidFill>
            <a:ln w="9525"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0" name="Google Shape;350;p12"/>
            <p:cNvSpPr/>
            <p:nvPr/>
          </p:nvSpPr>
          <p:spPr>
            <a:xfrm>
              <a:off x="1825625" y="2711450"/>
              <a:ext cx="173038" cy="28575"/>
            </a:xfrm>
            <a:custGeom>
              <a:avLst/>
              <a:gdLst/>
              <a:ahLst/>
              <a:cxnLst/>
              <a:rect l="l" t="t" r="r" b="b"/>
              <a:pathLst>
                <a:path w="2080" h="335" extrusionOk="0">
                  <a:moveTo>
                    <a:pt x="108" y="335"/>
                  </a:moveTo>
                  <a:lnTo>
                    <a:pt x="98" y="334"/>
                  </a:lnTo>
                  <a:lnTo>
                    <a:pt x="87" y="333"/>
                  </a:lnTo>
                  <a:lnTo>
                    <a:pt x="77" y="331"/>
                  </a:lnTo>
                  <a:lnTo>
                    <a:pt x="67" y="328"/>
                  </a:lnTo>
                  <a:lnTo>
                    <a:pt x="58" y="323"/>
                  </a:lnTo>
                  <a:lnTo>
                    <a:pt x="50" y="318"/>
                  </a:lnTo>
                  <a:lnTo>
                    <a:pt x="41" y="312"/>
                  </a:lnTo>
                  <a:lnTo>
                    <a:pt x="34" y="306"/>
                  </a:lnTo>
                  <a:lnTo>
                    <a:pt x="27" y="299"/>
                  </a:lnTo>
                  <a:lnTo>
                    <a:pt x="21" y="291"/>
                  </a:lnTo>
                  <a:lnTo>
                    <a:pt x="16" y="283"/>
                  </a:lnTo>
                  <a:lnTo>
                    <a:pt x="10" y="274"/>
                  </a:lnTo>
                  <a:lnTo>
                    <a:pt x="6" y="264"/>
                  </a:lnTo>
                  <a:lnTo>
                    <a:pt x="3" y="255"/>
                  </a:lnTo>
                  <a:lnTo>
                    <a:pt x="1" y="245"/>
                  </a:lnTo>
                  <a:lnTo>
                    <a:pt x="0" y="234"/>
                  </a:lnTo>
                  <a:lnTo>
                    <a:pt x="0" y="223"/>
                  </a:lnTo>
                  <a:lnTo>
                    <a:pt x="1" y="212"/>
                  </a:lnTo>
                  <a:lnTo>
                    <a:pt x="3" y="202"/>
                  </a:lnTo>
                  <a:lnTo>
                    <a:pt x="6" y="192"/>
                  </a:lnTo>
                  <a:lnTo>
                    <a:pt x="10" y="182"/>
                  </a:lnTo>
                  <a:lnTo>
                    <a:pt x="15" y="173"/>
                  </a:lnTo>
                  <a:lnTo>
                    <a:pt x="21" y="163"/>
                  </a:lnTo>
                  <a:lnTo>
                    <a:pt x="27" y="155"/>
                  </a:lnTo>
                  <a:lnTo>
                    <a:pt x="34" y="148"/>
                  </a:lnTo>
                  <a:lnTo>
                    <a:pt x="41" y="142"/>
                  </a:lnTo>
                  <a:lnTo>
                    <a:pt x="51" y="135"/>
                  </a:lnTo>
                  <a:lnTo>
                    <a:pt x="59" y="130"/>
                  </a:lnTo>
                  <a:lnTo>
                    <a:pt x="69" y="126"/>
                  </a:lnTo>
                  <a:lnTo>
                    <a:pt x="80" y="123"/>
                  </a:lnTo>
                  <a:lnTo>
                    <a:pt x="90" y="121"/>
                  </a:lnTo>
                  <a:lnTo>
                    <a:pt x="101" y="119"/>
                  </a:lnTo>
                  <a:lnTo>
                    <a:pt x="1965" y="0"/>
                  </a:lnTo>
                  <a:lnTo>
                    <a:pt x="1976" y="0"/>
                  </a:lnTo>
                  <a:lnTo>
                    <a:pt x="1986" y="0"/>
                  </a:lnTo>
                  <a:lnTo>
                    <a:pt x="1997" y="2"/>
                  </a:lnTo>
                  <a:lnTo>
                    <a:pt x="2007" y="6"/>
                  </a:lnTo>
                  <a:lnTo>
                    <a:pt x="2018" y="10"/>
                  </a:lnTo>
                  <a:lnTo>
                    <a:pt x="2026" y="15"/>
                  </a:lnTo>
                  <a:lnTo>
                    <a:pt x="2035" y="20"/>
                  </a:lnTo>
                  <a:lnTo>
                    <a:pt x="2043" y="26"/>
                  </a:lnTo>
                  <a:lnTo>
                    <a:pt x="2051" y="34"/>
                  </a:lnTo>
                  <a:lnTo>
                    <a:pt x="2057" y="42"/>
                  </a:lnTo>
                  <a:lnTo>
                    <a:pt x="2063" y="50"/>
                  </a:lnTo>
                  <a:lnTo>
                    <a:pt x="2068" y="60"/>
                  </a:lnTo>
                  <a:lnTo>
                    <a:pt x="2073" y="69"/>
                  </a:lnTo>
                  <a:lnTo>
                    <a:pt x="2076" y="79"/>
                  </a:lnTo>
                  <a:lnTo>
                    <a:pt x="2078" y="90"/>
                  </a:lnTo>
                  <a:lnTo>
                    <a:pt x="2080" y="101"/>
                  </a:lnTo>
                  <a:lnTo>
                    <a:pt x="2080" y="112"/>
                  </a:lnTo>
                  <a:lnTo>
                    <a:pt x="2079" y="123"/>
                  </a:lnTo>
                  <a:lnTo>
                    <a:pt x="2077" y="133"/>
                  </a:lnTo>
                  <a:lnTo>
                    <a:pt x="2074" y="144"/>
                  </a:lnTo>
                  <a:lnTo>
                    <a:pt x="2069" y="153"/>
                  </a:lnTo>
                  <a:lnTo>
                    <a:pt x="2065" y="162"/>
                  </a:lnTo>
                  <a:lnTo>
                    <a:pt x="2059" y="171"/>
                  </a:lnTo>
                  <a:lnTo>
                    <a:pt x="2053" y="179"/>
                  </a:lnTo>
                  <a:lnTo>
                    <a:pt x="2046" y="186"/>
                  </a:lnTo>
                  <a:lnTo>
                    <a:pt x="2037" y="194"/>
                  </a:lnTo>
                  <a:lnTo>
                    <a:pt x="2029" y="199"/>
                  </a:lnTo>
                  <a:lnTo>
                    <a:pt x="2020" y="204"/>
                  </a:lnTo>
                  <a:lnTo>
                    <a:pt x="2010" y="208"/>
                  </a:lnTo>
                  <a:lnTo>
                    <a:pt x="2000" y="212"/>
                  </a:lnTo>
                  <a:lnTo>
                    <a:pt x="1990" y="214"/>
                  </a:lnTo>
                  <a:lnTo>
                    <a:pt x="1978" y="215"/>
                  </a:lnTo>
                  <a:lnTo>
                    <a:pt x="115" y="335"/>
                  </a:lnTo>
                  <a:lnTo>
                    <a:pt x="111" y="335"/>
                  </a:lnTo>
                  <a:lnTo>
                    <a:pt x="108" y="335"/>
                  </a:lnTo>
                  <a:close/>
                </a:path>
              </a:pathLst>
            </a:custGeom>
            <a:solidFill>
              <a:srgbClr val="36A7E9"/>
            </a:solidFill>
            <a:ln w="9525"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1" name="Google Shape;351;p12"/>
            <p:cNvSpPr/>
            <p:nvPr/>
          </p:nvSpPr>
          <p:spPr>
            <a:xfrm>
              <a:off x="1925638" y="2947988"/>
              <a:ext cx="146050" cy="106363"/>
            </a:xfrm>
            <a:custGeom>
              <a:avLst/>
              <a:gdLst/>
              <a:ahLst/>
              <a:cxnLst/>
              <a:rect l="l" t="t" r="r" b="b"/>
              <a:pathLst>
                <a:path w="1748" h="1286" extrusionOk="0">
                  <a:moveTo>
                    <a:pt x="108" y="1286"/>
                  </a:moveTo>
                  <a:lnTo>
                    <a:pt x="95" y="1286"/>
                  </a:lnTo>
                  <a:lnTo>
                    <a:pt x="83" y="1282"/>
                  </a:lnTo>
                  <a:lnTo>
                    <a:pt x="70" y="1279"/>
                  </a:lnTo>
                  <a:lnTo>
                    <a:pt x="59" y="1274"/>
                  </a:lnTo>
                  <a:lnTo>
                    <a:pt x="47" y="1268"/>
                  </a:lnTo>
                  <a:lnTo>
                    <a:pt x="37" y="1260"/>
                  </a:lnTo>
                  <a:lnTo>
                    <a:pt x="28" y="1250"/>
                  </a:lnTo>
                  <a:lnTo>
                    <a:pt x="19" y="1240"/>
                  </a:lnTo>
                  <a:lnTo>
                    <a:pt x="13" y="1230"/>
                  </a:lnTo>
                  <a:lnTo>
                    <a:pt x="9" y="1220"/>
                  </a:lnTo>
                  <a:lnTo>
                    <a:pt x="5" y="1211"/>
                  </a:lnTo>
                  <a:lnTo>
                    <a:pt x="3" y="1200"/>
                  </a:lnTo>
                  <a:lnTo>
                    <a:pt x="1" y="1190"/>
                  </a:lnTo>
                  <a:lnTo>
                    <a:pt x="0" y="1180"/>
                  </a:lnTo>
                  <a:lnTo>
                    <a:pt x="1" y="1169"/>
                  </a:lnTo>
                  <a:lnTo>
                    <a:pt x="2" y="1159"/>
                  </a:lnTo>
                  <a:lnTo>
                    <a:pt x="4" y="1148"/>
                  </a:lnTo>
                  <a:lnTo>
                    <a:pt x="7" y="1139"/>
                  </a:lnTo>
                  <a:lnTo>
                    <a:pt x="11" y="1130"/>
                  </a:lnTo>
                  <a:lnTo>
                    <a:pt x="16" y="1120"/>
                  </a:lnTo>
                  <a:lnTo>
                    <a:pt x="23" y="1112"/>
                  </a:lnTo>
                  <a:lnTo>
                    <a:pt x="30" y="1104"/>
                  </a:lnTo>
                  <a:lnTo>
                    <a:pt x="37" y="1096"/>
                  </a:lnTo>
                  <a:lnTo>
                    <a:pt x="46" y="1089"/>
                  </a:lnTo>
                  <a:lnTo>
                    <a:pt x="1579" y="20"/>
                  </a:lnTo>
                  <a:lnTo>
                    <a:pt x="1588" y="14"/>
                  </a:lnTo>
                  <a:lnTo>
                    <a:pt x="1597" y="9"/>
                  </a:lnTo>
                  <a:lnTo>
                    <a:pt x="1608" y="5"/>
                  </a:lnTo>
                  <a:lnTo>
                    <a:pt x="1618" y="2"/>
                  </a:lnTo>
                  <a:lnTo>
                    <a:pt x="1628" y="1"/>
                  </a:lnTo>
                  <a:lnTo>
                    <a:pt x="1639" y="0"/>
                  </a:lnTo>
                  <a:lnTo>
                    <a:pt x="1649" y="0"/>
                  </a:lnTo>
                  <a:lnTo>
                    <a:pt x="1659" y="2"/>
                  </a:lnTo>
                  <a:lnTo>
                    <a:pt x="1669" y="4"/>
                  </a:lnTo>
                  <a:lnTo>
                    <a:pt x="1679" y="8"/>
                  </a:lnTo>
                  <a:lnTo>
                    <a:pt x="1688" y="12"/>
                  </a:lnTo>
                  <a:lnTo>
                    <a:pt x="1698" y="17"/>
                  </a:lnTo>
                  <a:lnTo>
                    <a:pt x="1706" y="23"/>
                  </a:lnTo>
                  <a:lnTo>
                    <a:pt x="1714" y="30"/>
                  </a:lnTo>
                  <a:lnTo>
                    <a:pt x="1722" y="38"/>
                  </a:lnTo>
                  <a:lnTo>
                    <a:pt x="1729" y="46"/>
                  </a:lnTo>
                  <a:lnTo>
                    <a:pt x="1734" y="56"/>
                  </a:lnTo>
                  <a:lnTo>
                    <a:pt x="1739" y="66"/>
                  </a:lnTo>
                  <a:lnTo>
                    <a:pt x="1743" y="75"/>
                  </a:lnTo>
                  <a:lnTo>
                    <a:pt x="1746" y="85"/>
                  </a:lnTo>
                  <a:lnTo>
                    <a:pt x="1748" y="96"/>
                  </a:lnTo>
                  <a:lnTo>
                    <a:pt x="1748" y="106"/>
                  </a:lnTo>
                  <a:lnTo>
                    <a:pt x="1748" y="117"/>
                  </a:lnTo>
                  <a:lnTo>
                    <a:pt x="1747" y="127"/>
                  </a:lnTo>
                  <a:lnTo>
                    <a:pt x="1743" y="137"/>
                  </a:lnTo>
                  <a:lnTo>
                    <a:pt x="1740" y="147"/>
                  </a:lnTo>
                  <a:lnTo>
                    <a:pt x="1736" y="157"/>
                  </a:lnTo>
                  <a:lnTo>
                    <a:pt x="1731" y="165"/>
                  </a:lnTo>
                  <a:lnTo>
                    <a:pt x="1726" y="175"/>
                  </a:lnTo>
                  <a:lnTo>
                    <a:pt x="1719" y="182"/>
                  </a:lnTo>
                  <a:lnTo>
                    <a:pt x="1710" y="190"/>
                  </a:lnTo>
                  <a:lnTo>
                    <a:pt x="1702" y="197"/>
                  </a:lnTo>
                  <a:lnTo>
                    <a:pt x="170" y="1267"/>
                  </a:lnTo>
                  <a:lnTo>
                    <a:pt x="163" y="1271"/>
                  </a:lnTo>
                  <a:lnTo>
                    <a:pt x="155" y="1275"/>
                  </a:lnTo>
                  <a:lnTo>
                    <a:pt x="147" y="1278"/>
                  </a:lnTo>
                  <a:lnTo>
                    <a:pt x="140" y="1281"/>
                  </a:lnTo>
                  <a:lnTo>
                    <a:pt x="131" y="1283"/>
                  </a:lnTo>
                  <a:lnTo>
                    <a:pt x="124" y="1285"/>
                  </a:lnTo>
                  <a:lnTo>
                    <a:pt x="116" y="1286"/>
                  </a:lnTo>
                  <a:lnTo>
                    <a:pt x="108" y="1286"/>
                  </a:lnTo>
                  <a:close/>
                </a:path>
              </a:pathLst>
            </a:custGeom>
            <a:solidFill>
              <a:srgbClr val="36A7E9"/>
            </a:solidFill>
            <a:ln w="9525" cap="flat" cmpd="sng">
              <a:solidFill>
                <a:srgbClr val="FFC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352" name="Google Shape;352;p12"/>
          <p:cNvSpPr txBox="1"/>
          <p:nvPr/>
        </p:nvSpPr>
        <p:spPr>
          <a:xfrm>
            <a:off x="5193356" y="5637796"/>
            <a:ext cx="1025537"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smtClean="0">
                <a:solidFill>
                  <a:srgbClr val="C00000"/>
                </a:solidFill>
                <a:latin typeface="Arial"/>
                <a:ea typeface="Arial"/>
                <a:cs typeface="Arial"/>
                <a:sym typeface="Arial"/>
              </a:rPr>
              <a:t>RÁC THẢI</a:t>
            </a:r>
            <a:endParaRPr sz="1400" dirty="0">
              <a:solidFill>
                <a:srgbClr val="C00000"/>
              </a:solidFill>
              <a:latin typeface="Arial"/>
              <a:ea typeface="Arial"/>
              <a:cs typeface="Arial"/>
              <a:sym typeface="Arial"/>
            </a:endParaRPr>
          </a:p>
        </p:txBody>
      </p:sp>
      <p:grpSp>
        <p:nvGrpSpPr>
          <p:cNvPr id="353" name="Google Shape;353;p12"/>
          <p:cNvGrpSpPr/>
          <p:nvPr/>
        </p:nvGrpSpPr>
        <p:grpSpPr>
          <a:xfrm>
            <a:off x="2606305" y="4923428"/>
            <a:ext cx="1236691" cy="1193784"/>
            <a:chOff x="6909123" y="1340768"/>
            <a:chExt cx="1521068" cy="1521066"/>
          </a:xfrm>
        </p:grpSpPr>
        <p:sp>
          <p:nvSpPr>
            <p:cNvPr id="354" name="Google Shape;354;p12"/>
            <p:cNvSpPr/>
            <p:nvPr/>
          </p:nvSpPr>
          <p:spPr>
            <a:xfrm>
              <a:off x="6909123" y="1340768"/>
              <a:ext cx="1521068" cy="1521066"/>
            </a:xfrm>
            <a:prstGeom prst="ellipse">
              <a:avLst/>
            </a:prstGeom>
            <a:gradFill>
              <a:gsLst>
                <a:gs pos="0">
                  <a:schemeClr val="lt1"/>
                </a:gs>
                <a:gs pos="100000">
                  <a:srgbClr val="545454"/>
                </a:gs>
              </a:gsLst>
              <a:lin ang="13500000" scaled="0"/>
            </a:gradFill>
            <a:ln>
              <a:noFill/>
            </a:ln>
            <a:effectLst>
              <a:outerShdw blurRad="50800" dist="38100" dir="1200000" algn="tl" rotWithShape="0">
                <a:srgbClr val="000000">
                  <a:alpha val="40000"/>
                </a:srgbClr>
              </a:outerShdw>
            </a:effectLst>
          </p:spPr>
          <p:txBody>
            <a:bodyPr spcFirstLastPara="1" wrap="square" lIns="0" tIns="0" rIns="0" bIns="0" anchor="ctr" anchorCtr="0">
              <a:noAutofit/>
            </a:bodyPr>
            <a:lstStyle/>
            <a:p>
              <a:pPr marL="0" marR="0" lvl="0" indent="0" algn="ctr" rtl="0">
                <a:spcBef>
                  <a:spcPts val="0"/>
                </a:spcBef>
                <a:spcAft>
                  <a:spcPts val="0"/>
                </a:spcAft>
                <a:buNone/>
              </a:pPr>
              <a:endParaRPr sz="3600" b="1">
                <a:solidFill>
                  <a:schemeClr val="lt1"/>
                </a:solidFill>
                <a:latin typeface="Arial"/>
                <a:ea typeface="Arial"/>
                <a:cs typeface="Arial"/>
                <a:sym typeface="Arial"/>
              </a:endParaRPr>
            </a:p>
          </p:txBody>
        </p:sp>
        <p:sp>
          <p:nvSpPr>
            <p:cNvPr id="355" name="Google Shape;355;p12"/>
            <p:cNvSpPr/>
            <p:nvPr/>
          </p:nvSpPr>
          <p:spPr>
            <a:xfrm>
              <a:off x="6909123" y="1340768"/>
              <a:ext cx="1521068" cy="1521066"/>
            </a:xfrm>
            <a:prstGeom prst="ellipse">
              <a:avLst/>
            </a:prstGeom>
            <a:gradFill>
              <a:gsLst>
                <a:gs pos="0">
                  <a:srgbClr val="DDE1E4"/>
                </a:gs>
                <a:gs pos="100000">
                  <a:srgbClr val="FCFCFC"/>
                </a:gs>
              </a:gsLst>
              <a:lin ang="270000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4000">
                <a:solidFill>
                  <a:schemeClr val="lt1"/>
                </a:solidFill>
                <a:latin typeface="Arial"/>
                <a:ea typeface="Arial"/>
                <a:cs typeface="Arial"/>
                <a:sym typeface="Arial"/>
              </a:endParaRPr>
            </a:p>
          </p:txBody>
        </p:sp>
      </p:grpSp>
      <p:sp>
        <p:nvSpPr>
          <p:cNvPr id="356" name="Google Shape;356;p12"/>
          <p:cNvSpPr txBox="1"/>
          <p:nvPr/>
        </p:nvSpPr>
        <p:spPr>
          <a:xfrm>
            <a:off x="2593037" y="5637796"/>
            <a:ext cx="1267196"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smtClean="0">
                <a:solidFill>
                  <a:srgbClr val="519761"/>
                </a:solidFill>
                <a:latin typeface="Arial"/>
                <a:ea typeface="Arial"/>
                <a:cs typeface="Arial"/>
                <a:sym typeface="Arial"/>
              </a:rPr>
              <a:t>HOÁ CHẤT</a:t>
            </a:r>
            <a:endParaRPr sz="1400" dirty="0">
              <a:solidFill>
                <a:srgbClr val="519761"/>
              </a:solidFill>
              <a:latin typeface="Arial"/>
              <a:ea typeface="Arial"/>
              <a:cs typeface="Arial"/>
              <a:sym typeface="Arial"/>
            </a:endParaRPr>
          </a:p>
        </p:txBody>
      </p:sp>
      <p:sp>
        <p:nvSpPr>
          <p:cNvPr id="357" name="Google Shape;357;p12"/>
          <p:cNvSpPr/>
          <p:nvPr/>
        </p:nvSpPr>
        <p:spPr>
          <a:xfrm>
            <a:off x="4026348" y="3549733"/>
            <a:ext cx="952539" cy="272858"/>
          </a:xfrm>
          <a:custGeom>
            <a:avLst/>
            <a:gdLst/>
            <a:ahLst/>
            <a:cxnLst/>
            <a:rect l="l" t="t" r="r" b="b"/>
            <a:pathLst>
              <a:path w="14036" h="4163" extrusionOk="0">
                <a:moveTo>
                  <a:pt x="0" y="4163"/>
                </a:moveTo>
                <a:lnTo>
                  <a:pt x="275" y="3649"/>
                </a:lnTo>
                <a:lnTo>
                  <a:pt x="581" y="3169"/>
                </a:lnTo>
                <a:lnTo>
                  <a:pt x="913" y="2722"/>
                </a:lnTo>
                <a:lnTo>
                  <a:pt x="1272" y="2311"/>
                </a:lnTo>
                <a:lnTo>
                  <a:pt x="1654" y="1934"/>
                </a:lnTo>
                <a:lnTo>
                  <a:pt x="2057" y="1591"/>
                </a:lnTo>
                <a:lnTo>
                  <a:pt x="2482" y="1282"/>
                </a:lnTo>
                <a:lnTo>
                  <a:pt x="2924" y="1006"/>
                </a:lnTo>
                <a:lnTo>
                  <a:pt x="3383" y="764"/>
                </a:lnTo>
                <a:lnTo>
                  <a:pt x="3856" y="556"/>
                </a:lnTo>
                <a:lnTo>
                  <a:pt x="4341" y="380"/>
                </a:lnTo>
                <a:lnTo>
                  <a:pt x="4836" y="239"/>
                </a:lnTo>
                <a:lnTo>
                  <a:pt x="5341" y="130"/>
                </a:lnTo>
                <a:lnTo>
                  <a:pt x="5851" y="54"/>
                </a:lnTo>
                <a:lnTo>
                  <a:pt x="6368" y="11"/>
                </a:lnTo>
                <a:lnTo>
                  <a:pt x="6887" y="0"/>
                </a:lnTo>
                <a:lnTo>
                  <a:pt x="7407" y="22"/>
                </a:lnTo>
                <a:lnTo>
                  <a:pt x="7926" y="77"/>
                </a:lnTo>
                <a:lnTo>
                  <a:pt x="8442" y="163"/>
                </a:lnTo>
                <a:lnTo>
                  <a:pt x="8954" y="282"/>
                </a:lnTo>
                <a:lnTo>
                  <a:pt x="9459" y="434"/>
                </a:lnTo>
                <a:lnTo>
                  <a:pt x="9955" y="616"/>
                </a:lnTo>
                <a:lnTo>
                  <a:pt x="10441" y="830"/>
                </a:lnTo>
                <a:lnTo>
                  <a:pt x="10915" y="1076"/>
                </a:lnTo>
                <a:lnTo>
                  <a:pt x="11375" y="1353"/>
                </a:lnTo>
                <a:lnTo>
                  <a:pt x="11818" y="1662"/>
                </a:lnTo>
                <a:lnTo>
                  <a:pt x="12244" y="2001"/>
                </a:lnTo>
                <a:lnTo>
                  <a:pt x="12650" y="2372"/>
                </a:lnTo>
                <a:lnTo>
                  <a:pt x="13033" y="2775"/>
                </a:lnTo>
                <a:lnTo>
                  <a:pt x="13394" y="3206"/>
                </a:lnTo>
                <a:lnTo>
                  <a:pt x="13728" y="3670"/>
                </a:lnTo>
                <a:lnTo>
                  <a:pt x="14036" y="4163"/>
                </a:lnTo>
              </a:path>
            </a:pathLst>
          </a:custGeom>
          <a:noFill/>
          <a:ln w="57150" cap="flat" cmpd="sng">
            <a:solidFill>
              <a:srgbClr val="BCBCBC"/>
            </a:solidFill>
            <a:prstDash val="solid"/>
            <a:round/>
            <a:headEnd type="none" w="med" len="med"/>
            <a:tailEnd type="triangl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8" name="Google Shape;358;p12"/>
          <p:cNvSpPr/>
          <p:nvPr/>
        </p:nvSpPr>
        <p:spPr>
          <a:xfrm>
            <a:off x="4018412" y="4869160"/>
            <a:ext cx="957702" cy="271611"/>
          </a:xfrm>
          <a:custGeom>
            <a:avLst/>
            <a:gdLst/>
            <a:ahLst/>
            <a:cxnLst/>
            <a:rect l="l" t="t" r="r" b="b"/>
            <a:pathLst>
              <a:path w="14104" h="4146" extrusionOk="0">
                <a:moveTo>
                  <a:pt x="0" y="0"/>
                </a:moveTo>
                <a:lnTo>
                  <a:pt x="336" y="503"/>
                </a:lnTo>
                <a:lnTo>
                  <a:pt x="694" y="974"/>
                </a:lnTo>
                <a:lnTo>
                  <a:pt x="1072" y="1413"/>
                </a:lnTo>
                <a:lnTo>
                  <a:pt x="1468" y="1818"/>
                </a:lnTo>
                <a:lnTo>
                  <a:pt x="1881" y="2191"/>
                </a:lnTo>
                <a:lnTo>
                  <a:pt x="2310" y="2532"/>
                </a:lnTo>
                <a:lnTo>
                  <a:pt x="2752" y="2839"/>
                </a:lnTo>
                <a:lnTo>
                  <a:pt x="3207" y="3114"/>
                </a:lnTo>
                <a:lnTo>
                  <a:pt x="3673" y="3357"/>
                </a:lnTo>
                <a:lnTo>
                  <a:pt x="4149" y="3567"/>
                </a:lnTo>
                <a:lnTo>
                  <a:pt x="4633" y="3745"/>
                </a:lnTo>
                <a:lnTo>
                  <a:pt x="5125" y="3890"/>
                </a:lnTo>
                <a:lnTo>
                  <a:pt x="5621" y="4003"/>
                </a:lnTo>
                <a:lnTo>
                  <a:pt x="6121" y="4082"/>
                </a:lnTo>
                <a:lnTo>
                  <a:pt x="6623" y="4131"/>
                </a:lnTo>
                <a:lnTo>
                  <a:pt x="7126" y="4146"/>
                </a:lnTo>
                <a:lnTo>
                  <a:pt x="7629" y="4129"/>
                </a:lnTo>
                <a:lnTo>
                  <a:pt x="8129" y="4079"/>
                </a:lnTo>
                <a:lnTo>
                  <a:pt x="8626" y="3998"/>
                </a:lnTo>
                <a:lnTo>
                  <a:pt x="9118" y="3883"/>
                </a:lnTo>
                <a:lnTo>
                  <a:pt x="9604" y="3737"/>
                </a:lnTo>
                <a:lnTo>
                  <a:pt x="10082" y="3558"/>
                </a:lnTo>
                <a:lnTo>
                  <a:pt x="10551" y="3347"/>
                </a:lnTo>
                <a:lnTo>
                  <a:pt x="11007" y="3103"/>
                </a:lnTo>
                <a:lnTo>
                  <a:pt x="11453" y="2828"/>
                </a:lnTo>
                <a:lnTo>
                  <a:pt x="11885" y="2521"/>
                </a:lnTo>
                <a:lnTo>
                  <a:pt x="12301" y="2181"/>
                </a:lnTo>
                <a:lnTo>
                  <a:pt x="12701" y="1809"/>
                </a:lnTo>
                <a:lnTo>
                  <a:pt x="13082" y="1405"/>
                </a:lnTo>
                <a:lnTo>
                  <a:pt x="13444" y="969"/>
                </a:lnTo>
                <a:lnTo>
                  <a:pt x="13785" y="500"/>
                </a:lnTo>
                <a:lnTo>
                  <a:pt x="14104" y="0"/>
                </a:lnTo>
              </a:path>
            </a:pathLst>
          </a:custGeom>
          <a:noFill/>
          <a:ln w="57150" cap="flat" cmpd="sng">
            <a:solidFill>
              <a:srgbClr val="BCBCBC"/>
            </a:solidFill>
            <a:prstDash val="solid"/>
            <a:round/>
            <a:headEnd type="triangle" w="med" len="med"/>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 name="Google Shape;359;p12"/>
          <p:cNvSpPr txBox="1"/>
          <p:nvPr/>
        </p:nvSpPr>
        <p:spPr>
          <a:xfrm>
            <a:off x="156741" y="2419074"/>
            <a:ext cx="2292419" cy="116951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dirty="0" err="1" smtClean="0">
                <a:solidFill>
                  <a:srgbClr val="0C7FC1"/>
                </a:solidFill>
                <a:latin typeface="Arial"/>
                <a:ea typeface="Arial"/>
                <a:cs typeface="Arial"/>
                <a:sym typeface="Arial"/>
              </a:rPr>
              <a:t>Giảm</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tiêu</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thụ</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nước</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trong</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các</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quá</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trình</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công</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nghiệp</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quản</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lý</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xả</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nước</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thải</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giảm</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ô</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nhiễm</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nguồn</a:t>
            </a:r>
            <a:r>
              <a:rPr lang="en-US" sz="1400" dirty="0" smtClean="0">
                <a:solidFill>
                  <a:srgbClr val="0C7FC1"/>
                </a:solidFill>
                <a:latin typeface="Arial"/>
                <a:ea typeface="Arial"/>
                <a:cs typeface="Arial"/>
                <a:sym typeface="Arial"/>
              </a:rPr>
              <a:t> </a:t>
            </a:r>
            <a:r>
              <a:rPr lang="en-US" sz="1400" dirty="0" err="1" smtClean="0">
                <a:solidFill>
                  <a:srgbClr val="0C7FC1"/>
                </a:solidFill>
                <a:latin typeface="Arial"/>
                <a:ea typeface="Arial"/>
                <a:cs typeface="Arial"/>
                <a:sym typeface="Arial"/>
              </a:rPr>
              <a:t>nước</a:t>
            </a:r>
            <a:endParaRPr dirty="0" smtClean="0"/>
          </a:p>
          <a:p>
            <a:pPr marL="0" marR="0" lvl="0" indent="0" algn="r" rtl="0">
              <a:spcBef>
                <a:spcPts val="0"/>
              </a:spcBef>
              <a:spcAft>
                <a:spcPts val="0"/>
              </a:spcAft>
              <a:buNone/>
            </a:pPr>
            <a:r>
              <a:rPr lang="en-US" sz="1400" dirty="0" smtClean="0">
                <a:solidFill>
                  <a:srgbClr val="ABABAB"/>
                </a:solidFill>
                <a:latin typeface="Arial"/>
                <a:ea typeface="Arial"/>
                <a:cs typeface="Arial"/>
                <a:sym typeface="Arial"/>
              </a:rPr>
              <a:t>. </a:t>
            </a:r>
            <a:endParaRPr dirty="0"/>
          </a:p>
        </p:txBody>
      </p:sp>
      <p:sp>
        <p:nvSpPr>
          <p:cNvPr id="360" name="Google Shape;360;p12"/>
          <p:cNvSpPr txBox="1"/>
          <p:nvPr/>
        </p:nvSpPr>
        <p:spPr>
          <a:xfrm>
            <a:off x="138882" y="5267097"/>
            <a:ext cx="2292419" cy="73862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dirty="0" err="1" smtClean="0">
                <a:solidFill>
                  <a:srgbClr val="519761"/>
                </a:solidFill>
                <a:latin typeface="Arial"/>
                <a:ea typeface="Arial"/>
                <a:cs typeface="Arial"/>
                <a:sym typeface="Arial"/>
              </a:rPr>
              <a:t>Sử</a:t>
            </a:r>
            <a:r>
              <a:rPr lang="en-US" sz="1400" dirty="0" smtClean="0">
                <a:solidFill>
                  <a:srgbClr val="519761"/>
                </a:solidFill>
                <a:latin typeface="Arial"/>
                <a:ea typeface="Arial"/>
                <a:cs typeface="Arial"/>
                <a:sym typeface="Arial"/>
              </a:rPr>
              <a:t> </a:t>
            </a:r>
            <a:r>
              <a:rPr lang="en-US" sz="1400" dirty="0" err="1" smtClean="0">
                <a:solidFill>
                  <a:srgbClr val="519761"/>
                </a:solidFill>
                <a:latin typeface="Arial"/>
                <a:ea typeface="Arial"/>
                <a:cs typeface="Arial"/>
                <a:sym typeface="Arial"/>
              </a:rPr>
              <a:t>dụng</a:t>
            </a:r>
            <a:r>
              <a:rPr lang="en-US" sz="1400" dirty="0" smtClean="0">
                <a:solidFill>
                  <a:srgbClr val="519761"/>
                </a:solidFill>
                <a:latin typeface="Arial"/>
                <a:ea typeface="Arial"/>
                <a:cs typeface="Arial"/>
                <a:sym typeface="Arial"/>
              </a:rPr>
              <a:t> </a:t>
            </a:r>
            <a:r>
              <a:rPr lang="en-US" sz="1400" dirty="0" err="1" smtClean="0">
                <a:solidFill>
                  <a:srgbClr val="519761"/>
                </a:solidFill>
                <a:latin typeface="Arial"/>
                <a:ea typeface="Arial"/>
                <a:cs typeface="Arial"/>
                <a:sym typeface="Arial"/>
              </a:rPr>
              <a:t>đúng</a:t>
            </a:r>
            <a:r>
              <a:rPr lang="en-US" sz="1400" dirty="0" smtClean="0">
                <a:solidFill>
                  <a:srgbClr val="519761"/>
                </a:solidFill>
                <a:latin typeface="Arial"/>
                <a:ea typeface="Arial"/>
                <a:cs typeface="Arial"/>
                <a:sym typeface="Arial"/>
              </a:rPr>
              <a:t> </a:t>
            </a:r>
            <a:r>
              <a:rPr lang="en-US" sz="1400" dirty="0" err="1" smtClean="0">
                <a:solidFill>
                  <a:srgbClr val="519761"/>
                </a:solidFill>
                <a:latin typeface="Arial"/>
                <a:ea typeface="Arial"/>
                <a:cs typeface="Arial"/>
                <a:sym typeface="Arial"/>
              </a:rPr>
              <a:t>liều</a:t>
            </a:r>
            <a:r>
              <a:rPr lang="en-US" sz="1400" dirty="0" smtClean="0">
                <a:solidFill>
                  <a:srgbClr val="519761"/>
                </a:solidFill>
                <a:latin typeface="Arial"/>
                <a:ea typeface="Arial"/>
                <a:cs typeface="Arial"/>
                <a:sym typeface="Arial"/>
              </a:rPr>
              <a:t> </a:t>
            </a:r>
            <a:r>
              <a:rPr lang="en-US" sz="1400" dirty="0" err="1" smtClean="0">
                <a:solidFill>
                  <a:srgbClr val="519761"/>
                </a:solidFill>
                <a:latin typeface="Arial"/>
                <a:ea typeface="Arial"/>
                <a:cs typeface="Arial"/>
                <a:sym typeface="Arial"/>
              </a:rPr>
              <a:t>lượng</a:t>
            </a:r>
            <a:r>
              <a:rPr lang="en-US" sz="1400" dirty="0" smtClean="0">
                <a:solidFill>
                  <a:srgbClr val="519761"/>
                </a:solidFill>
                <a:latin typeface="Arial"/>
                <a:ea typeface="Arial"/>
                <a:cs typeface="Arial"/>
                <a:sym typeface="Arial"/>
              </a:rPr>
              <a:t> </a:t>
            </a:r>
            <a:r>
              <a:rPr lang="en-US" sz="1400" dirty="0" err="1" smtClean="0">
                <a:solidFill>
                  <a:srgbClr val="519761"/>
                </a:solidFill>
                <a:latin typeface="Arial"/>
                <a:ea typeface="Arial"/>
                <a:cs typeface="Arial"/>
                <a:sym typeface="Arial"/>
              </a:rPr>
              <a:t>hoá</a:t>
            </a:r>
            <a:r>
              <a:rPr lang="en-US" sz="1400" dirty="0" smtClean="0">
                <a:solidFill>
                  <a:srgbClr val="519761"/>
                </a:solidFill>
                <a:latin typeface="Arial"/>
                <a:ea typeface="Arial"/>
                <a:cs typeface="Arial"/>
                <a:sym typeface="Arial"/>
              </a:rPr>
              <a:t> </a:t>
            </a:r>
            <a:r>
              <a:rPr lang="en-US" sz="1400" dirty="0" err="1" smtClean="0">
                <a:solidFill>
                  <a:srgbClr val="519761"/>
                </a:solidFill>
                <a:latin typeface="Arial"/>
                <a:ea typeface="Arial"/>
                <a:cs typeface="Arial"/>
                <a:sym typeface="Arial"/>
              </a:rPr>
              <a:t>chất</a:t>
            </a:r>
            <a:r>
              <a:rPr lang="en-US" sz="1400" dirty="0" smtClean="0">
                <a:solidFill>
                  <a:srgbClr val="519761"/>
                </a:solidFill>
                <a:latin typeface="Arial"/>
                <a:ea typeface="Arial"/>
                <a:cs typeface="Arial"/>
                <a:sym typeface="Arial"/>
              </a:rPr>
              <a:t> </a:t>
            </a:r>
            <a:r>
              <a:rPr lang="en-US" sz="1400" dirty="0" err="1" smtClean="0">
                <a:solidFill>
                  <a:srgbClr val="519761"/>
                </a:solidFill>
                <a:latin typeface="Arial"/>
                <a:ea typeface="Arial"/>
                <a:cs typeface="Arial"/>
                <a:sym typeface="Arial"/>
              </a:rPr>
              <a:t>trong</a:t>
            </a:r>
            <a:r>
              <a:rPr lang="en-US" sz="1400" dirty="0" smtClean="0">
                <a:solidFill>
                  <a:srgbClr val="519761"/>
                </a:solidFill>
                <a:latin typeface="Arial"/>
                <a:ea typeface="Arial"/>
                <a:cs typeface="Arial"/>
                <a:sym typeface="Arial"/>
              </a:rPr>
              <a:t> </a:t>
            </a:r>
            <a:r>
              <a:rPr lang="en-US" sz="1400" dirty="0" err="1" smtClean="0">
                <a:solidFill>
                  <a:srgbClr val="519761"/>
                </a:solidFill>
                <a:latin typeface="Arial"/>
                <a:ea typeface="Arial"/>
                <a:cs typeface="Arial"/>
                <a:sym typeface="Arial"/>
              </a:rPr>
              <a:t>quá</a:t>
            </a:r>
            <a:r>
              <a:rPr lang="en-US" sz="1400" dirty="0" smtClean="0">
                <a:solidFill>
                  <a:srgbClr val="519761"/>
                </a:solidFill>
                <a:latin typeface="Arial"/>
                <a:ea typeface="Arial"/>
                <a:cs typeface="Arial"/>
                <a:sym typeface="Arial"/>
              </a:rPr>
              <a:t> </a:t>
            </a:r>
            <a:r>
              <a:rPr lang="en-US" sz="1400" dirty="0" err="1" smtClean="0">
                <a:solidFill>
                  <a:srgbClr val="519761"/>
                </a:solidFill>
                <a:latin typeface="Arial"/>
                <a:ea typeface="Arial"/>
                <a:cs typeface="Arial"/>
                <a:sym typeface="Arial"/>
              </a:rPr>
              <a:t>trình</a:t>
            </a:r>
            <a:r>
              <a:rPr lang="en-US" sz="1400" dirty="0" smtClean="0">
                <a:solidFill>
                  <a:srgbClr val="519761"/>
                </a:solidFill>
                <a:latin typeface="Arial"/>
                <a:ea typeface="Arial"/>
                <a:cs typeface="Arial"/>
                <a:sym typeface="Arial"/>
              </a:rPr>
              <a:t> </a:t>
            </a:r>
            <a:r>
              <a:rPr lang="en-US" sz="1400" dirty="0" err="1" smtClean="0">
                <a:solidFill>
                  <a:srgbClr val="519761"/>
                </a:solidFill>
                <a:latin typeface="Arial"/>
                <a:ea typeface="Arial"/>
                <a:cs typeface="Arial"/>
                <a:sym typeface="Arial"/>
              </a:rPr>
              <a:t>công</a:t>
            </a:r>
            <a:r>
              <a:rPr lang="en-US" sz="1400" dirty="0" smtClean="0">
                <a:solidFill>
                  <a:srgbClr val="519761"/>
                </a:solidFill>
                <a:latin typeface="Arial"/>
                <a:ea typeface="Arial"/>
                <a:cs typeface="Arial"/>
                <a:sym typeface="Arial"/>
              </a:rPr>
              <a:t> </a:t>
            </a:r>
            <a:r>
              <a:rPr lang="en-US" sz="1400" dirty="0" err="1" smtClean="0">
                <a:solidFill>
                  <a:srgbClr val="519761"/>
                </a:solidFill>
                <a:latin typeface="Arial"/>
                <a:ea typeface="Arial"/>
                <a:cs typeface="Arial"/>
                <a:sym typeface="Arial"/>
              </a:rPr>
              <a:t>nghiệp</a:t>
            </a:r>
            <a:endParaRPr dirty="0"/>
          </a:p>
        </p:txBody>
      </p:sp>
      <p:sp>
        <p:nvSpPr>
          <p:cNvPr id="361" name="Google Shape;361;p12"/>
          <p:cNvSpPr txBox="1"/>
          <p:nvPr/>
        </p:nvSpPr>
        <p:spPr>
          <a:xfrm>
            <a:off x="6448872" y="2416634"/>
            <a:ext cx="2292419"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err="1" smtClean="0">
                <a:solidFill>
                  <a:srgbClr val="FFC000"/>
                </a:solidFill>
                <a:latin typeface="Arial"/>
                <a:ea typeface="Arial"/>
                <a:cs typeface="Arial"/>
                <a:sym typeface="Arial"/>
              </a:rPr>
              <a:t>Đánh</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giá</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và</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tối</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ưu</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hoá</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mức</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tiêu</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thụ</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năng</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lượng</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khi</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sử</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dụng</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máy</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móc</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máy</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phát</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điện</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thông</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gió</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và</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một</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số</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thiết</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bị</a:t>
            </a:r>
            <a:r>
              <a:rPr lang="en-US" sz="1400" dirty="0" smtClean="0">
                <a:solidFill>
                  <a:srgbClr val="FFC000"/>
                </a:solidFill>
                <a:latin typeface="Arial"/>
                <a:ea typeface="Arial"/>
                <a:cs typeface="Arial"/>
                <a:sym typeface="Arial"/>
              </a:rPr>
              <a:t> </a:t>
            </a:r>
            <a:r>
              <a:rPr lang="en-US" sz="1400" dirty="0" err="1" smtClean="0">
                <a:solidFill>
                  <a:srgbClr val="FFC000"/>
                </a:solidFill>
                <a:latin typeface="Arial"/>
                <a:ea typeface="Arial"/>
                <a:cs typeface="Arial"/>
                <a:sym typeface="Arial"/>
              </a:rPr>
              <a:t>khác</a:t>
            </a:r>
            <a:endParaRPr dirty="0"/>
          </a:p>
        </p:txBody>
      </p:sp>
      <p:sp>
        <p:nvSpPr>
          <p:cNvPr id="362" name="Google Shape;362;p12"/>
          <p:cNvSpPr txBox="1"/>
          <p:nvPr/>
        </p:nvSpPr>
        <p:spPr>
          <a:xfrm>
            <a:off x="6448872" y="4943931"/>
            <a:ext cx="2292419"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err="1" smtClean="0">
                <a:solidFill>
                  <a:srgbClr val="C43131"/>
                </a:solidFill>
                <a:latin typeface="Arial"/>
                <a:ea typeface="Arial"/>
                <a:cs typeface="Arial"/>
                <a:sym typeface="Arial"/>
              </a:rPr>
              <a:t>Giảm</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thiểu</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tái</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sử</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dụng</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và</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tái</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chế</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các</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sản</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phẩm</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và</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rác</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giảm</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thiểu</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sử</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dụng</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nguồn</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tài</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nguyên</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tạo</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ra</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các</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cơ</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hội</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kinh</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doanh</a:t>
            </a:r>
            <a:r>
              <a:rPr lang="en-US" sz="1400" dirty="0" smtClean="0">
                <a:solidFill>
                  <a:srgbClr val="C43131"/>
                </a:solidFill>
                <a:latin typeface="Arial"/>
                <a:ea typeface="Arial"/>
                <a:cs typeface="Arial"/>
                <a:sym typeface="Arial"/>
              </a:rPr>
              <a:t> </a:t>
            </a:r>
            <a:r>
              <a:rPr lang="en-US" sz="1400" dirty="0" err="1" smtClean="0">
                <a:solidFill>
                  <a:srgbClr val="C43131"/>
                </a:solidFill>
                <a:latin typeface="Arial"/>
                <a:ea typeface="Arial"/>
                <a:cs typeface="Arial"/>
                <a:sym typeface="Arial"/>
              </a:rPr>
              <a:t>mới</a:t>
            </a:r>
            <a:endParaRPr dirty="0"/>
          </a:p>
        </p:txBody>
      </p:sp>
      <p:pic>
        <p:nvPicPr>
          <p:cNvPr id="363" name="Google Shape;363;p12"/>
          <p:cNvPicPr preferRelativeResize="0"/>
          <p:nvPr/>
        </p:nvPicPr>
        <p:blipFill rotWithShape="1">
          <a:blip r:embed="rId3">
            <a:alphaModFix/>
          </a:blip>
          <a:srcRect/>
          <a:stretch/>
        </p:blipFill>
        <p:spPr>
          <a:xfrm>
            <a:off x="2923116" y="2552251"/>
            <a:ext cx="576000" cy="576000"/>
          </a:xfrm>
          <a:prstGeom prst="rect">
            <a:avLst/>
          </a:prstGeom>
          <a:noFill/>
          <a:ln>
            <a:noFill/>
          </a:ln>
        </p:spPr>
      </p:pic>
      <p:pic>
        <p:nvPicPr>
          <p:cNvPr id="364" name="Google Shape;364;p12"/>
          <p:cNvPicPr preferRelativeResize="0"/>
          <p:nvPr/>
        </p:nvPicPr>
        <p:blipFill rotWithShape="1">
          <a:blip r:embed="rId4">
            <a:alphaModFix/>
          </a:blip>
          <a:srcRect/>
          <a:stretch/>
        </p:blipFill>
        <p:spPr>
          <a:xfrm>
            <a:off x="2949428" y="5015566"/>
            <a:ext cx="576000" cy="576000"/>
          </a:xfrm>
          <a:prstGeom prst="rect">
            <a:avLst/>
          </a:prstGeom>
          <a:noFill/>
          <a:ln>
            <a:noFill/>
          </a:ln>
        </p:spPr>
      </p:pic>
      <p:pic>
        <p:nvPicPr>
          <p:cNvPr id="365" name="Google Shape;365;p12"/>
          <p:cNvPicPr preferRelativeResize="0"/>
          <p:nvPr/>
        </p:nvPicPr>
        <p:blipFill rotWithShape="1">
          <a:blip r:embed="rId5">
            <a:alphaModFix/>
          </a:blip>
          <a:srcRect/>
          <a:stretch/>
        </p:blipFill>
        <p:spPr>
          <a:xfrm>
            <a:off x="5393443" y="5015566"/>
            <a:ext cx="576000" cy="576000"/>
          </a:xfrm>
          <a:prstGeom prst="rect">
            <a:avLst/>
          </a:prstGeom>
          <a:noFill/>
          <a:ln>
            <a:noFill/>
          </a:ln>
        </p:spPr>
      </p:pic>
    </p:spTree>
    <p:extLst>
      <p:ext uri="{BB962C8B-B14F-4D97-AF65-F5344CB8AC3E}">
        <p14:creationId xmlns:p14="http://schemas.microsoft.com/office/powerpoint/2010/main" val="133694617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4"/>
          <p:cNvSpPr txBox="1">
            <a:spLocks noGrp="1"/>
          </p:cNvSpPr>
          <p:nvPr>
            <p:ph type="title"/>
          </p:nvPr>
        </p:nvSpPr>
        <p:spPr>
          <a:xfrm>
            <a:off x="348014" y="527474"/>
            <a:ext cx="6807230" cy="55247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Arial"/>
              <a:buNone/>
            </a:pPr>
            <a:r>
              <a:rPr lang="en-US" dirty="0" err="1" smtClean="0"/>
              <a:t>Nền</a:t>
            </a:r>
            <a:r>
              <a:rPr lang="en-US" dirty="0" smtClean="0"/>
              <a:t> </a:t>
            </a:r>
            <a:r>
              <a:rPr lang="en-US" dirty="0" err="1" smtClean="0"/>
              <a:t>Kinh</a:t>
            </a:r>
            <a:r>
              <a:rPr lang="en-US" dirty="0" smtClean="0"/>
              <a:t> </a:t>
            </a:r>
            <a:r>
              <a:rPr lang="en-US" dirty="0" err="1" smtClean="0"/>
              <a:t>tế</a:t>
            </a:r>
            <a:r>
              <a:rPr lang="en-US" dirty="0" smtClean="0"/>
              <a:t> </a:t>
            </a:r>
            <a:r>
              <a:rPr lang="en-US" dirty="0" err="1" smtClean="0"/>
              <a:t>Tuần</a:t>
            </a:r>
            <a:r>
              <a:rPr lang="en-US" dirty="0" smtClean="0"/>
              <a:t> </a:t>
            </a:r>
            <a:r>
              <a:rPr lang="en-US" dirty="0" err="1" smtClean="0"/>
              <a:t>hoàn</a:t>
            </a:r>
            <a:endParaRPr dirty="0"/>
          </a:p>
        </p:txBody>
      </p:sp>
      <p:sp>
        <p:nvSpPr>
          <p:cNvPr id="389" name="Google Shape;389;p14"/>
          <p:cNvSpPr/>
          <p:nvPr/>
        </p:nvSpPr>
        <p:spPr>
          <a:xfrm>
            <a:off x="2658227" y="5589240"/>
            <a:ext cx="119135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err="1" smtClean="0">
                <a:solidFill>
                  <a:schemeClr val="dk1"/>
                </a:solidFill>
                <a:latin typeface="Arial"/>
                <a:ea typeface="Arial"/>
                <a:cs typeface="Arial"/>
                <a:sym typeface="Arial"/>
              </a:rPr>
              <a:t>Nguồn</a:t>
            </a:r>
            <a:r>
              <a:rPr lang="en-US" sz="1400" dirty="0" smtClean="0">
                <a:solidFill>
                  <a:schemeClr val="dk1"/>
                </a:solidFill>
                <a:latin typeface="Arial"/>
                <a:ea typeface="Arial"/>
                <a:cs typeface="Arial"/>
                <a:sym typeface="Arial"/>
              </a:rPr>
              <a:t>: </a:t>
            </a:r>
            <a:r>
              <a:rPr lang="en-US" sz="1400" dirty="0">
                <a:solidFill>
                  <a:schemeClr val="dk1"/>
                </a:solidFill>
                <a:latin typeface="Arial"/>
                <a:ea typeface="Arial"/>
                <a:cs typeface="Arial"/>
                <a:sym typeface="Arial"/>
              </a:rPr>
              <a:t>SP3</a:t>
            </a:r>
            <a:endParaRPr dirty="0"/>
          </a:p>
        </p:txBody>
      </p:sp>
      <p:sp>
        <p:nvSpPr>
          <p:cNvPr id="390" name="Google Shape;390;p14"/>
          <p:cNvSpPr/>
          <p:nvPr/>
        </p:nvSpPr>
        <p:spPr>
          <a:xfrm>
            <a:off x="5580112" y="2122922"/>
            <a:ext cx="3134690" cy="318544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dirty="0" smtClean="0">
                <a:solidFill>
                  <a:schemeClr val="dk1"/>
                </a:solidFill>
                <a:latin typeface="Arial"/>
                <a:ea typeface="Arial"/>
                <a:cs typeface="Arial"/>
                <a:sym typeface="Arial"/>
              </a:rPr>
              <a:t>“</a:t>
            </a:r>
            <a:r>
              <a:rPr lang="en-US" sz="1600" dirty="0" err="1" smtClean="0">
                <a:solidFill>
                  <a:schemeClr val="dk1"/>
                </a:solidFill>
                <a:latin typeface="Arial"/>
                <a:ea typeface="Arial"/>
                <a:cs typeface="Arial"/>
                <a:sym typeface="Arial"/>
              </a:rPr>
              <a:t>Nền</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kinh</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tế</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tuần</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hoàn</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là</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một</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mô</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hình</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sản</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xuất</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và</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tiêu</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thụ</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bao</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gồm</a:t>
            </a:r>
            <a:r>
              <a:rPr lang="en-US" sz="1600" dirty="0" smtClean="0">
                <a:solidFill>
                  <a:schemeClr val="dk1"/>
                </a:solidFill>
                <a:latin typeface="Arial"/>
                <a:ea typeface="Arial"/>
                <a:cs typeface="Arial"/>
                <a:sym typeface="Arial"/>
              </a:rPr>
              <a:t> </a:t>
            </a:r>
            <a:r>
              <a:rPr lang="en-US" sz="1600" b="1" dirty="0" smtClean="0">
                <a:solidFill>
                  <a:schemeClr val="tx2"/>
                </a:solidFill>
                <a:latin typeface="Arial"/>
                <a:ea typeface="Arial"/>
                <a:cs typeface="Arial"/>
                <a:sym typeface="Arial"/>
              </a:rPr>
              <a:t>chia </a:t>
            </a:r>
            <a:r>
              <a:rPr lang="en-US" sz="1600" b="1" dirty="0" err="1" smtClean="0">
                <a:solidFill>
                  <a:schemeClr val="tx2"/>
                </a:solidFill>
                <a:latin typeface="Arial"/>
                <a:ea typeface="Arial"/>
                <a:cs typeface="Arial"/>
                <a:sym typeface="Arial"/>
              </a:rPr>
              <a:t>sẻ</a:t>
            </a:r>
            <a:r>
              <a:rPr lang="en-US" sz="1600" b="1" dirty="0" smtClean="0">
                <a:solidFill>
                  <a:schemeClr val="tx2"/>
                </a:solidFill>
                <a:latin typeface="Arial"/>
                <a:ea typeface="Arial"/>
                <a:cs typeface="Arial"/>
                <a:sym typeface="Arial"/>
              </a:rPr>
              <a:t>, </a:t>
            </a:r>
            <a:r>
              <a:rPr lang="en-US" sz="1600" b="1" dirty="0" err="1" smtClean="0">
                <a:solidFill>
                  <a:schemeClr val="tx2"/>
                </a:solidFill>
                <a:latin typeface="Arial"/>
                <a:ea typeface="Arial"/>
                <a:cs typeface="Arial"/>
                <a:sym typeface="Arial"/>
              </a:rPr>
              <a:t>cho</a:t>
            </a:r>
            <a:r>
              <a:rPr lang="en-US" sz="1600" b="1" dirty="0" smtClean="0">
                <a:solidFill>
                  <a:schemeClr val="tx2"/>
                </a:solidFill>
                <a:latin typeface="Arial"/>
                <a:ea typeface="Arial"/>
                <a:cs typeface="Arial"/>
                <a:sym typeface="Arial"/>
              </a:rPr>
              <a:t> </a:t>
            </a:r>
            <a:r>
              <a:rPr lang="en-US" sz="1600" b="1" dirty="0" err="1" smtClean="0">
                <a:solidFill>
                  <a:schemeClr val="tx2"/>
                </a:solidFill>
                <a:latin typeface="Arial"/>
                <a:ea typeface="Arial"/>
                <a:cs typeface="Arial"/>
                <a:sym typeface="Arial"/>
              </a:rPr>
              <a:t>thuê</a:t>
            </a:r>
            <a:r>
              <a:rPr lang="en-US" sz="1600" b="1" dirty="0" smtClean="0">
                <a:solidFill>
                  <a:schemeClr val="tx2"/>
                </a:solidFill>
                <a:latin typeface="Arial"/>
                <a:ea typeface="Arial"/>
                <a:cs typeface="Arial"/>
                <a:sym typeface="Arial"/>
              </a:rPr>
              <a:t>, </a:t>
            </a:r>
            <a:r>
              <a:rPr lang="en-US" sz="1600" b="1" dirty="0" err="1" smtClean="0">
                <a:solidFill>
                  <a:schemeClr val="tx2"/>
                </a:solidFill>
                <a:latin typeface="Arial"/>
                <a:ea typeface="Arial"/>
                <a:cs typeface="Arial"/>
                <a:sym typeface="Arial"/>
              </a:rPr>
              <a:t>tái</a:t>
            </a:r>
            <a:r>
              <a:rPr lang="en-US" sz="1600" b="1" dirty="0" smtClean="0">
                <a:solidFill>
                  <a:schemeClr val="tx2"/>
                </a:solidFill>
                <a:latin typeface="Arial"/>
                <a:ea typeface="Arial"/>
                <a:cs typeface="Arial"/>
                <a:sym typeface="Arial"/>
              </a:rPr>
              <a:t> </a:t>
            </a:r>
            <a:r>
              <a:rPr lang="en-US" sz="1600" b="1" dirty="0" err="1" smtClean="0">
                <a:solidFill>
                  <a:schemeClr val="tx2"/>
                </a:solidFill>
                <a:latin typeface="Arial"/>
                <a:ea typeface="Arial"/>
                <a:cs typeface="Arial"/>
                <a:sym typeface="Arial"/>
              </a:rPr>
              <a:t>sử</a:t>
            </a:r>
            <a:r>
              <a:rPr lang="en-US" sz="1600" b="1" dirty="0" smtClean="0">
                <a:solidFill>
                  <a:schemeClr val="tx2"/>
                </a:solidFill>
                <a:latin typeface="Arial"/>
                <a:ea typeface="Arial"/>
                <a:cs typeface="Arial"/>
                <a:sym typeface="Arial"/>
              </a:rPr>
              <a:t> </a:t>
            </a:r>
            <a:r>
              <a:rPr lang="en-US" sz="1600" b="1" dirty="0" err="1" smtClean="0">
                <a:solidFill>
                  <a:schemeClr val="tx2"/>
                </a:solidFill>
                <a:latin typeface="Arial"/>
                <a:ea typeface="Arial"/>
                <a:cs typeface="Arial"/>
                <a:sym typeface="Arial"/>
              </a:rPr>
              <a:t>dụng</a:t>
            </a:r>
            <a:r>
              <a:rPr lang="en-US" sz="1600" b="1" dirty="0" smtClean="0">
                <a:solidFill>
                  <a:schemeClr val="tx2"/>
                </a:solidFill>
                <a:latin typeface="Arial"/>
                <a:ea typeface="Arial"/>
                <a:cs typeface="Arial"/>
                <a:sym typeface="Arial"/>
              </a:rPr>
              <a:t>, </a:t>
            </a:r>
            <a:r>
              <a:rPr lang="en-US" sz="1600" b="1" dirty="0" err="1" smtClean="0">
                <a:solidFill>
                  <a:schemeClr val="tx2"/>
                </a:solidFill>
                <a:latin typeface="Arial"/>
                <a:ea typeface="Arial"/>
                <a:cs typeface="Arial"/>
                <a:sym typeface="Arial"/>
              </a:rPr>
              <a:t>sửa</a:t>
            </a:r>
            <a:r>
              <a:rPr lang="en-US" sz="1600" b="1" dirty="0" smtClean="0">
                <a:solidFill>
                  <a:schemeClr val="tx2"/>
                </a:solidFill>
                <a:latin typeface="Arial"/>
                <a:ea typeface="Arial"/>
                <a:cs typeface="Arial"/>
                <a:sym typeface="Arial"/>
              </a:rPr>
              <a:t> </a:t>
            </a:r>
            <a:r>
              <a:rPr lang="en-US" sz="1600" b="1" dirty="0" err="1" smtClean="0">
                <a:solidFill>
                  <a:schemeClr val="tx2"/>
                </a:solidFill>
                <a:latin typeface="Arial"/>
                <a:ea typeface="Arial"/>
                <a:cs typeface="Arial"/>
                <a:sym typeface="Arial"/>
              </a:rPr>
              <a:t>chữa</a:t>
            </a:r>
            <a:r>
              <a:rPr lang="en-US" sz="1600" b="1" dirty="0" smtClean="0">
                <a:solidFill>
                  <a:schemeClr val="tx2"/>
                </a:solidFill>
                <a:latin typeface="Arial"/>
                <a:ea typeface="Arial"/>
                <a:cs typeface="Arial"/>
                <a:sym typeface="Arial"/>
              </a:rPr>
              <a:t>, </a:t>
            </a:r>
            <a:r>
              <a:rPr lang="en-US" sz="1600" b="1" dirty="0" err="1" smtClean="0">
                <a:solidFill>
                  <a:schemeClr val="tx2"/>
                </a:solidFill>
                <a:latin typeface="Arial"/>
                <a:ea typeface="Arial"/>
                <a:cs typeface="Arial"/>
                <a:sym typeface="Arial"/>
              </a:rPr>
              <a:t>làm</a:t>
            </a:r>
            <a:r>
              <a:rPr lang="en-US" sz="1600" b="1" dirty="0" smtClean="0">
                <a:solidFill>
                  <a:schemeClr val="tx2"/>
                </a:solidFill>
                <a:latin typeface="Arial"/>
                <a:ea typeface="Arial"/>
                <a:cs typeface="Arial"/>
                <a:sym typeface="Arial"/>
              </a:rPr>
              <a:t> </a:t>
            </a:r>
            <a:r>
              <a:rPr lang="en-US" sz="1600" b="1" dirty="0" err="1" smtClean="0">
                <a:solidFill>
                  <a:schemeClr val="tx2"/>
                </a:solidFill>
                <a:latin typeface="Arial"/>
                <a:ea typeface="Arial"/>
                <a:cs typeface="Arial"/>
                <a:sym typeface="Arial"/>
              </a:rPr>
              <a:t>mới</a:t>
            </a:r>
            <a:r>
              <a:rPr lang="en-US" sz="1600" b="1" dirty="0" smtClean="0">
                <a:solidFill>
                  <a:schemeClr val="tx2"/>
                </a:solidFill>
                <a:latin typeface="Arial"/>
                <a:ea typeface="Arial"/>
                <a:cs typeface="Arial"/>
                <a:sym typeface="Arial"/>
              </a:rPr>
              <a:t> </a:t>
            </a:r>
            <a:r>
              <a:rPr lang="en-US" sz="1600" b="1" dirty="0" err="1" smtClean="0">
                <a:solidFill>
                  <a:schemeClr val="tx2"/>
                </a:solidFill>
                <a:latin typeface="Arial"/>
                <a:ea typeface="Arial"/>
                <a:cs typeface="Arial"/>
                <a:sym typeface="Arial"/>
              </a:rPr>
              <a:t>và</a:t>
            </a:r>
            <a:r>
              <a:rPr lang="en-US" sz="1600" b="1" dirty="0">
                <a:solidFill>
                  <a:schemeClr val="tx2"/>
                </a:solidFill>
                <a:latin typeface="Arial"/>
                <a:ea typeface="Arial"/>
                <a:cs typeface="Arial"/>
                <a:sym typeface="Arial"/>
              </a:rPr>
              <a:t> </a:t>
            </a:r>
            <a:r>
              <a:rPr lang="en-US" sz="1600" b="1" dirty="0" err="1" smtClean="0">
                <a:solidFill>
                  <a:schemeClr val="tx2"/>
                </a:solidFill>
                <a:latin typeface="Arial"/>
                <a:ea typeface="Arial"/>
                <a:cs typeface="Arial"/>
                <a:sym typeface="Arial"/>
              </a:rPr>
              <a:t>tái</a:t>
            </a:r>
            <a:r>
              <a:rPr lang="en-US" sz="1600" b="1" dirty="0" smtClean="0">
                <a:solidFill>
                  <a:schemeClr val="tx2"/>
                </a:solidFill>
                <a:latin typeface="Arial"/>
                <a:ea typeface="Arial"/>
                <a:cs typeface="Arial"/>
                <a:sym typeface="Arial"/>
              </a:rPr>
              <a:t> </a:t>
            </a:r>
            <a:r>
              <a:rPr lang="en-US" sz="1600" b="1" dirty="0" err="1" smtClean="0">
                <a:solidFill>
                  <a:schemeClr val="tx2"/>
                </a:solidFill>
                <a:latin typeface="Arial"/>
                <a:ea typeface="Arial"/>
                <a:cs typeface="Arial"/>
                <a:sym typeface="Arial"/>
              </a:rPr>
              <a:t>chế</a:t>
            </a:r>
            <a:r>
              <a:rPr lang="en-US" sz="1600" b="1" dirty="0" smtClean="0">
                <a:solidFill>
                  <a:schemeClr val="tx2"/>
                </a:solidFill>
                <a:latin typeface="Arial"/>
                <a:ea typeface="Arial"/>
                <a:cs typeface="Arial"/>
                <a:sym typeface="Arial"/>
              </a:rPr>
              <a:t> </a:t>
            </a:r>
            <a:r>
              <a:rPr lang="en-US" sz="1600" dirty="0" err="1" smtClean="0">
                <a:solidFill>
                  <a:schemeClr val="bg1">
                    <a:lumMod val="50000"/>
                  </a:schemeClr>
                </a:solidFill>
                <a:latin typeface="Arial"/>
                <a:ea typeface="Arial"/>
                <a:cs typeface="Arial"/>
                <a:sym typeface="Arial"/>
              </a:rPr>
              <a:t>các</a:t>
            </a:r>
            <a:r>
              <a:rPr lang="en-US" sz="1600" dirty="0" smtClean="0">
                <a:solidFill>
                  <a:schemeClr val="bg1">
                    <a:lumMod val="50000"/>
                  </a:schemeClr>
                </a:solidFill>
                <a:latin typeface="Arial"/>
                <a:ea typeface="Arial"/>
                <a:cs typeface="Arial"/>
                <a:sym typeface="Arial"/>
              </a:rPr>
              <a:t> </a:t>
            </a:r>
            <a:r>
              <a:rPr lang="en-US" sz="1600" dirty="0" err="1" smtClean="0">
                <a:solidFill>
                  <a:schemeClr val="bg1">
                    <a:lumMod val="50000"/>
                  </a:schemeClr>
                </a:solidFill>
                <a:latin typeface="Arial"/>
                <a:ea typeface="Arial"/>
                <a:cs typeface="Arial"/>
                <a:sym typeface="Arial"/>
              </a:rPr>
              <a:t>sản</a:t>
            </a:r>
            <a:r>
              <a:rPr lang="en-US" sz="1600" dirty="0" smtClean="0">
                <a:solidFill>
                  <a:schemeClr val="bg1">
                    <a:lumMod val="50000"/>
                  </a:schemeClr>
                </a:solidFill>
                <a:latin typeface="Arial"/>
                <a:ea typeface="Arial"/>
                <a:cs typeface="Arial"/>
                <a:sym typeface="Arial"/>
              </a:rPr>
              <a:t> </a:t>
            </a:r>
            <a:r>
              <a:rPr lang="en-US" sz="1600" dirty="0" err="1" smtClean="0">
                <a:solidFill>
                  <a:schemeClr val="bg1">
                    <a:lumMod val="50000"/>
                  </a:schemeClr>
                </a:solidFill>
                <a:latin typeface="Arial"/>
                <a:ea typeface="Arial"/>
                <a:cs typeface="Arial"/>
                <a:sym typeface="Arial"/>
              </a:rPr>
              <a:t>phẩm</a:t>
            </a:r>
            <a:r>
              <a:rPr lang="en-US" sz="1600" dirty="0" smtClean="0">
                <a:solidFill>
                  <a:schemeClr val="bg1">
                    <a:lumMod val="50000"/>
                  </a:schemeClr>
                </a:solidFill>
                <a:latin typeface="Arial"/>
                <a:ea typeface="Arial"/>
                <a:cs typeface="Arial"/>
                <a:sym typeface="Arial"/>
              </a:rPr>
              <a:t> </a:t>
            </a:r>
            <a:r>
              <a:rPr lang="en-US" sz="1600" dirty="0" err="1" smtClean="0">
                <a:solidFill>
                  <a:schemeClr val="bg1">
                    <a:lumMod val="50000"/>
                  </a:schemeClr>
                </a:solidFill>
                <a:latin typeface="Arial"/>
                <a:ea typeface="Arial"/>
                <a:cs typeface="Arial"/>
                <a:sym typeface="Arial"/>
              </a:rPr>
              <a:t>và</a:t>
            </a:r>
            <a:r>
              <a:rPr lang="en-US" sz="1600" dirty="0" smtClean="0">
                <a:solidFill>
                  <a:schemeClr val="bg1">
                    <a:lumMod val="50000"/>
                  </a:schemeClr>
                </a:solidFill>
                <a:latin typeface="Arial"/>
                <a:ea typeface="Arial"/>
                <a:cs typeface="Arial"/>
                <a:sym typeface="Arial"/>
              </a:rPr>
              <a:t> </a:t>
            </a:r>
            <a:r>
              <a:rPr lang="en-US" sz="1600" dirty="0" err="1" smtClean="0">
                <a:solidFill>
                  <a:schemeClr val="bg1">
                    <a:lumMod val="50000"/>
                  </a:schemeClr>
                </a:solidFill>
                <a:latin typeface="Arial"/>
                <a:ea typeface="Arial"/>
                <a:cs typeface="Arial"/>
                <a:sym typeface="Arial"/>
              </a:rPr>
              <a:t>vật</a:t>
            </a:r>
            <a:r>
              <a:rPr lang="en-US" sz="1600" dirty="0" smtClean="0">
                <a:solidFill>
                  <a:schemeClr val="bg1">
                    <a:lumMod val="50000"/>
                  </a:schemeClr>
                </a:solidFill>
                <a:latin typeface="Arial"/>
                <a:ea typeface="Arial"/>
                <a:cs typeface="Arial"/>
                <a:sym typeface="Arial"/>
              </a:rPr>
              <a:t> </a:t>
            </a:r>
            <a:r>
              <a:rPr lang="en-US" sz="1600" dirty="0" err="1" smtClean="0">
                <a:solidFill>
                  <a:schemeClr val="bg1">
                    <a:lumMod val="50000"/>
                  </a:schemeClr>
                </a:solidFill>
                <a:latin typeface="Arial"/>
                <a:ea typeface="Arial"/>
                <a:cs typeface="Arial"/>
                <a:sym typeface="Arial"/>
              </a:rPr>
              <a:t>liệu</a:t>
            </a:r>
            <a:r>
              <a:rPr lang="en-US" sz="1600" dirty="0" smtClean="0">
                <a:solidFill>
                  <a:schemeClr val="bg1">
                    <a:lumMod val="50000"/>
                  </a:schemeClr>
                </a:solidFill>
                <a:latin typeface="Arial"/>
                <a:ea typeface="Arial"/>
                <a:cs typeface="Arial"/>
                <a:sym typeface="Arial"/>
              </a:rPr>
              <a:t> </a:t>
            </a:r>
            <a:r>
              <a:rPr lang="en-US" sz="1600" dirty="0" err="1" smtClean="0">
                <a:solidFill>
                  <a:schemeClr val="bg1">
                    <a:lumMod val="50000"/>
                  </a:schemeClr>
                </a:solidFill>
                <a:latin typeface="Arial"/>
                <a:ea typeface="Arial"/>
                <a:cs typeface="Arial"/>
                <a:sym typeface="Arial"/>
              </a:rPr>
              <a:t>hiện</a:t>
            </a:r>
            <a:r>
              <a:rPr lang="en-US" sz="1600" dirty="0" smtClean="0">
                <a:solidFill>
                  <a:schemeClr val="bg1">
                    <a:lumMod val="50000"/>
                  </a:schemeClr>
                </a:solidFill>
                <a:latin typeface="Arial"/>
                <a:ea typeface="Arial"/>
                <a:cs typeface="Arial"/>
                <a:sym typeface="Arial"/>
              </a:rPr>
              <a:t> </a:t>
            </a:r>
            <a:r>
              <a:rPr lang="en-US" sz="1600" dirty="0" err="1" smtClean="0">
                <a:solidFill>
                  <a:schemeClr val="bg1">
                    <a:lumMod val="50000"/>
                  </a:schemeClr>
                </a:solidFill>
                <a:latin typeface="Arial"/>
                <a:ea typeface="Arial"/>
                <a:cs typeface="Arial"/>
                <a:sym typeface="Arial"/>
              </a:rPr>
              <a:t>có</a:t>
            </a:r>
            <a:r>
              <a:rPr lang="en-US" sz="1600" dirty="0" smtClean="0">
                <a:solidFill>
                  <a:schemeClr val="bg1">
                    <a:lumMod val="50000"/>
                  </a:schemeClr>
                </a:solidFill>
                <a:latin typeface="Arial"/>
                <a:ea typeface="Arial"/>
                <a:cs typeface="Arial"/>
                <a:sym typeface="Arial"/>
              </a:rPr>
              <a:t> </a:t>
            </a:r>
            <a:r>
              <a:rPr lang="en-US" sz="1600" b="1" dirty="0" err="1" smtClean="0">
                <a:solidFill>
                  <a:schemeClr val="tx2"/>
                </a:solidFill>
                <a:latin typeface="Arial"/>
                <a:ea typeface="Arial"/>
                <a:cs typeface="Arial"/>
                <a:sym typeface="Arial"/>
              </a:rPr>
              <a:t>càng</a:t>
            </a:r>
            <a:r>
              <a:rPr lang="en-US" sz="1600" b="1" dirty="0" smtClean="0">
                <a:solidFill>
                  <a:schemeClr val="tx2"/>
                </a:solidFill>
                <a:latin typeface="Arial"/>
                <a:ea typeface="Arial"/>
                <a:cs typeface="Arial"/>
                <a:sym typeface="Arial"/>
              </a:rPr>
              <a:t> </a:t>
            </a:r>
            <a:r>
              <a:rPr lang="en-US" sz="1600" b="1" dirty="0" err="1" smtClean="0">
                <a:solidFill>
                  <a:schemeClr val="tx2"/>
                </a:solidFill>
                <a:latin typeface="Arial"/>
                <a:ea typeface="Arial"/>
                <a:cs typeface="Arial"/>
                <a:sym typeface="Arial"/>
              </a:rPr>
              <a:t>lâu</a:t>
            </a:r>
            <a:r>
              <a:rPr lang="en-US" sz="1600" b="1" dirty="0" smtClean="0">
                <a:solidFill>
                  <a:schemeClr val="tx2"/>
                </a:solidFill>
                <a:latin typeface="Arial"/>
                <a:ea typeface="Arial"/>
                <a:cs typeface="Arial"/>
                <a:sym typeface="Arial"/>
              </a:rPr>
              <a:t> </a:t>
            </a:r>
            <a:r>
              <a:rPr lang="en-US" sz="1600" b="1" dirty="0" err="1" smtClean="0">
                <a:solidFill>
                  <a:schemeClr val="tx2"/>
                </a:solidFill>
                <a:latin typeface="Arial"/>
                <a:ea typeface="Arial"/>
                <a:cs typeface="Arial"/>
                <a:sym typeface="Arial"/>
              </a:rPr>
              <a:t>càng</a:t>
            </a:r>
            <a:r>
              <a:rPr lang="en-US" sz="1600" b="1" dirty="0" smtClean="0">
                <a:solidFill>
                  <a:schemeClr val="tx2"/>
                </a:solidFill>
                <a:latin typeface="Arial"/>
                <a:ea typeface="Arial"/>
                <a:cs typeface="Arial"/>
                <a:sym typeface="Arial"/>
              </a:rPr>
              <a:t> </a:t>
            </a:r>
            <a:r>
              <a:rPr lang="en-US" sz="1600" b="1" dirty="0" err="1" smtClean="0">
                <a:solidFill>
                  <a:schemeClr val="tx2"/>
                </a:solidFill>
                <a:latin typeface="Arial"/>
                <a:ea typeface="Arial"/>
                <a:cs typeface="Arial"/>
                <a:sym typeface="Arial"/>
              </a:rPr>
              <a:t>tốt</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Thông</a:t>
            </a:r>
            <a:r>
              <a:rPr lang="en-US" sz="1600" dirty="0" smtClean="0">
                <a:solidFill>
                  <a:schemeClr val="dk1"/>
                </a:solidFill>
                <a:latin typeface="Arial"/>
                <a:ea typeface="Arial"/>
                <a:cs typeface="Arial"/>
                <a:sym typeface="Arial"/>
              </a:rPr>
              <a:t> qua </a:t>
            </a:r>
            <a:r>
              <a:rPr lang="en-US" sz="1600" dirty="0" err="1" smtClean="0">
                <a:solidFill>
                  <a:schemeClr val="dk1"/>
                </a:solidFill>
                <a:latin typeface="Arial"/>
                <a:ea typeface="Arial"/>
                <a:cs typeface="Arial"/>
                <a:sym typeface="Arial"/>
              </a:rPr>
              <a:t>cách</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này</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vòng</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đời</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sử</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dụng</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của</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sản</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phẩm</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được</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mở</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rộng</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Trong</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thực</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tiễn</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điều</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này</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hướng</a:t>
            </a:r>
            <a:r>
              <a:rPr lang="en-US" sz="1600" dirty="0" smtClean="0">
                <a:solidFill>
                  <a:schemeClr val="dk1"/>
                </a:solidFill>
                <a:latin typeface="Arial"/>
                <a:ea typeface="Arial"/>
                <a:cs typeface="Arial"/>
                <a:sym typeface="Arial"/>
              </a:rPr>
              <a:t> </a:t>
            </a:r>
            <a:r>
              <a:rPr lang="en-US" sz="1600" dirty="0" err="1" smtClean="0">
                <a:solidFill>
                  <a:schemeClr val="dk1"/>
                </a:solidFill>
                <a:latin typeface="Arial"/>
                <a:ea typeface="Arial"/>
                <a:cs typeface="Arial"/>
                <a:sym typeface="Arial"/>
              </a:rPr>
              <a:t>tới</a:t>
            </a:r>
            <a:r>
              <a:rPr lang="en-US" sz="1600" dirty="0" smtClean="0">
                <a:solidFill>
                  <a:schemeClr val="dk1"/>
                </a:solidFill>
                <a:latin typeface="Arial"/>
                <a:ea typeface="Arial"/>
                <a:cs typeface="Arial"/>
                <a:sym typeface="Arial"/>
              </a:rPr>
              <a:t> </a:t>
            </a:r>
            <a:r>
              <a:rPr lang="en-US" sz="1600" b="1" dirty="0" err="1" smtClean="0">
                <a:solidFill>
                  <a:srgbClr val="36A7E9"/>
                </a:solidFill>
                <a:latin typeface="Arial"/>
                <a:ea typeface="Arial"/>
                <a:cs typeface="Arial"/>
                <a:sym typeface="Arial"/>
              </a:rPr>
              <a:t>giảm</a:t>
            </a:r>
            <a:r>
              <a:rPr lang="en-US" sz="1600" b="1" dirty="0" smtClean="0">
                <a:solidFill>
                  <a:srgbClr val="36A7E9"/>
                </a:solidFill>
                <a:latin typeface="Arial"/>
                <a:ea typeface="Arial"/>
                <a:cs typeface="Arial"/>
                <a:sym typeface="Arial"/>
              </a:rPr>
              <a:t> </a:t>
            </a:r>
            <a:r>
              <a:rPr lang="en-US" sz="1600" b="1" dirty="0" err="1" smtClean="0">
                <a:solidFill>
                  <a:srgbClr val="36A7E9"/>
                </a:solidFill>
                <a:latin typeface="Arial"/>
                <a:ea typeface="Arial"/>
                <a:cs typeface="Arial"/>
                <a:sym typeface="Arial"/>
              </a:rPr>
              <a:t>rác</a:t>
            </a:r>
            <a:r>
              <a:rPr lang="en-US" sz="1600" b="1" dirty="0" smtClean="0">
                <a:solidFill>
                  <a:srgbClr val="36A7E9"/>
                </a:solidFill>
                <a:latin typeface="Arial"/>
                <a:ea typeface="Arial"/>
                <a:cs typeface="Arial"/>
                <a:sym typeface="Arial"/>
              </a:rPr>
              <a:t> </a:t>
            </a:r>
            <a:r>
              <a:rPr lang="en-US" sz="1600" b="1" dirty="0" err="1" smtClean="0">
                <a:solidFill>
                  <a:srgbClr val="36A7E9"/>
                </a:solidFill>
                <a:latin typeface="Arial"/>
                <a:ea typeface="Arial"/>
                <a:cs typeface="Arial"/>
                <a:sym typeface="Arial"/>
              </a:rPr>
              <a:t>thái</a:t>
            </a:r>
            <a:r>
              <a:rPr lang="en-US" sz="1600" b="1" dirty="0" smtClean="0">
                <a:solidFill>
                  <a:srgbClr val="36A7E9"/>
                </a:solidFill>
                <a:latin typeface="Arial"/>
                <a:ea typeface="Arial"/>
                <a:cs typeface="Arial"/>
                <a:sym typeface="Arial"/>
              </a:rPr>
              <a:t> </a:t>
            </a:r>
            <a:r>
              <a:rPr lang="en-US" sz="1600" b="1" dirty="0" err="1" smtClean="0">
                <a:solidFill>
                  <a:srgbClr val="36A7E9"/>
                </a:solidFill>
                <a:latin typeface="Arial"/>
                <a:ea typeface="Arial"/>
                <a:cs typeface="Arial"/>
                <a:sym typeface="Arial"/>
              </a:rPr>
              <a:t>đến</a:t>
            </a:r>
            <a:r>
              <a:rPr lang="en-US" sz="1600" b="1" dirty="0" smtClean="0">
                <a:solidFill>
                  <a:srgbClr val="36A7E9"/>
                </a:solidFill>
                <a:latin typeface="Arial"/>
                <a:ea typeface="Arial"/>
                <a:cs typeface="Arial"/>
                <a:sym typeface="Arial"/>
              </a:rPr>
              <a:t> </a:t>
            </a:r>
            <a:r>
              <a:rPr lang="en-US" sz="1600" b="1" dirty="0" err="1" smtClean="0">
                <a:solidFill>
                  <a:srgbClr val="36A7E9"/>
                </a:solidFill>
                <a:latin typeface="Arial"/>
                <a:ea typeface="Arial"/>
                <a:cs typeface="Arial"/>
                <a:sym typeface="Arial"/>
              </a:rPr>
              <a:t>mức</a:t>
            </a:r>
            <a:r>
              <a:rPr lang="en-US" sz="1600" b="1" dirty="0" smtClean="0">
                <a:solidFill>
                  <a:srgbClr val="36A7E9"/>
                </a:solidFill>
                <a:latin typeface="Arial"/>
                <a:ea typeface="Arial"/>
                <a:cs typeface="Arial"/>
                <a:sym typeface="Arial"/>
              </a:rPr>
              <a:t> </a:t>
            </a:r>
            <a:r>
              <a:rPr lang="en-US" sz="1600" b="1" dirty="0" err="1" smtClean="0">
                <a:solidFill>
                  <a:srgbClr val="36A7E9"/>
                </a:solidFill>
                <a:latin typeface="Arial"/>
                <a:ea typeface="Arial"/>
                <a:cs typeface="Arial"/>
                <a:sym typeface="Arial"/>
              </a:rPr>
              <a:t>tôí</a:t>
            </a:r>
            <a:r>
              <a:rPr lang="en-US" sz="1600" b="1" dirty="0" smtClean="0">
                <a:solidFill>
                  <a:srgbClr val="36A7E9"/>
                </a:solidFill>
                <a:latin typeface="Arial"/>
                <a:ea typeface="Arial"/>
                <a:cs typeface="Arial"/>
                <a:sym typeface="Arial"/>
              </a:rPr>
              <a:t> </a:t>
            </a:r>
            <a:r>
              <a:rPr lang="en-US" sz="1600" b="1" dirty="0" err="1" smtClean="0">
                <a:solidFill>
                  <a:srgbClr val="36A7E9"/>
                </a:solidFill>
                <a:latin typeface="Arial"/>
                <a:ea typeface="Arial"/>
                <a:cs typeface="Arial"/>
                <a:sym typeface="Arial"/>
              </a:rPr>
              <a:t>thiểu</a:t>
            </a:r>
            <a:r>
              <a:rPr lang="en-US" sz="1600" dirty="0">
                <a:solidFill>
                  <a:schemeClr val="dk1"/>
                </a:solidFill>
                <a:latin typeface="Arial"/>
                <a:ea typeface="Arial"/>
                <a:cs typeface="Arial"/>
                <a:sym typeface="Arial"/>
              </a:rPr>
              <a:t>.</a:t>
            </a:r>
            <a:endParaRPr dirty="0"/>
          </a:p>
          <a:p>
            <a:pPr marL="0" marR="0" lvl="0" indent="0" algn="just" rtl="0">
              <a:spcBef>
                <a:spcPts val="0"/>
              </a:spcBef>
              <a:spcAft>
                <a:spcPts val="0"/>
              </a:spcAft>
              <a:buNone/>
            </a:pPr>
            <a:endParaRPr sz="1100" dirty="0">
              <a:solidFill>
                <a:schemeClr val="dk1"/>
              </a:solidFill>
              <a:latin typeface="Arial"/>
              <a:ea typeface="Arial"/>
              <a:cs typeface="Arial"/>
              <a:sym typeface="Arial"/>
            </a:endParaRPr>
          </a:p>
          <a:p>
            <a:pPr marL="0" marR="0" lvl="0" indent="0" algn="r" rtl="0">
              <a:spcBef>
                <a:spcPts val="0"/>
              </a:spcBef>
              <a:spcAft>
                <a:spcPts val="0"/>
              </a:spcAft>
              <a:buNone/>
            </a:pPr>
            <a:r>
              <a:rPr lang="en-US" sz="1400" i="1" dirty="0" err="1" smtClean="0">
                <a:solidFill>
                  <a:schemeClr val="dk1"/>
                </a:solidFill>
                <a:latin typeface="Arial"/>
                <a:ea typeface="Arial"/>
                <a:cs typeface="Arial"/>
                <a:sym typeface="Arial"/>
              </a:rPr>
              <a:t>Nghị</a:t>
            </a:r>
            <a:r>
              <a:rPr lang="en-US" sz="1400" i="1" dirty="0" smtClean="0">
                <a:solidFill>
                  <a:schemeClr val="dk1"/>
                </a:solidFill>
                <a:latin typeface="Arial"/>
                <a:ea typeface="Arial"/>
                <a:cs typeface="Arial"/>
                <a:sym typeface="Arial"/>
              </a:rPr>
              <a:t> </a:t>
            </a:r>
            <a:r>
              <a:rPr lang="en-US" sz="1400" i="1" dirty="0" err="1" smtClean="0">
                <a:solidFill>
                  <a:schemeClr val="dk1"/>
                </a:solidFill>
                <a:latin typeface="Arial"/>
                <a:ea typeface="Arial"/>
                <a:cs typeface="Arial"/>
                <a:sym typeface="Arial"/>
              </a:rPr>
              <a:t>viện</a:t>
            </a:r>
            <a:r>
              <a:rPr lang="en-US" sz="1400" i="1" dirty="0" smtClean="0">
                <a:solidFill>
                  <a:schemeClr val="dk1"/>
                </a:solidFill>
                <a:latin typeface="Arial"/>
                <a:ea typeface="Arial"/>
                <a:cs typeface="Arial"/>
                <a:sym typeface="Arial"/>
              </a:rPr>
              <a:t> </a:t>
            </a:r>
            <a:r>
              <a:rPr lang="en-US" sz="1400" i="1" dirty="0" err="1" smtClean="0">
                <a:solidFill>
                  <a:schemeClr val="dk1"/>
                </a:solidFill>
                <a:latin typeface="Arial"/>
                <a:ea typeface="Arial"/>
                <a:cs typeface="Arial"/>
                <a:sym typeface="Arial"/>
              </a:rPr>
              <a:t>Châu</a:t>
            </a:r>
            <a:r>
              <a:rPr lang="en-US" sz="1400" i="1" dirty="0" smtClean="0">
                <a:solidFill>
                  <a:schemeClr val="dk1"/>
                </a:solidFill>
                <a:latin typeface="Arial"/>
                <a:ea typeface="Arial"/>
                <a:cs typeface="Arial"/>
                <a:sym typeface="Arial"/>
              </a:rPr>
              <a:t> </a:t>
            </a:r>
            <a:r>
              <a:rPr lang="en-US" sz="1400" i="1" dirty="0" err="1" smtClean="0">
                <a:solidFill>
                  <a:schemeClr val="dk1"/>
                </a:solidFill>
                <a:latin typeface="Arial"/>
                <a:ea typeface="Arial"/>
                <a:cs typeface="Arial"/>
                <a:sym typeface="Arial"/>
              </a:rPr>
              <a:t>Âu</a:t>
            </a:r>
            <a:endParaRPr dirty="0"/>
          </a:p>
        </p:txBody>
      </p:sp>
      <p:pic>
        <p:nvPicPr>
          <p:cNvPr id="391" name="Google Shape;391;p14"/>
          <p:cNvPicPr preferRelativeResize="0"/>
          <p:nvPr/>
        </p:nvPicPr>
        <p:blipFill rotWithShape="1">
          <a:blip r:embed="rId3">
            <a:alphaModFix/>
          </a:blip>
          <a:srcRect/>
          <a:stretch/>
        </p:blipFill>
        <p:spPr>
          <a:xfrm>
            <a:off x="492031" y="1683660"/>
            <a:ext cx="4656033" cy="3761564"/>
          </a:xfrm>
          <a:prstGeom prst="rect">
            <a:avLst/>
          </a:prstGeom>
          <a:noFill/>
          <a:ln>
            <a:noFill/>
          </a:ln>
        </p:spPr>
      </p:pic>
    </p:spTree>
    <p:extLst>
      <p:ext uri="{BB962C8B-B14F-4D97-AF65-F5344CB8AC3E}">
        <p14:creationId xmlns:p14="http://schemas.microsoft.com/office/powerpoint/2010/main" val="133358874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5"/>
          <p:cNvSpPr txBox="1">
            <a:spLocks noGrp="1"/>
          </p:cNvSpPr>
          <p:nvPr>
            <p:ph type="title"/>
          </p:nvPr>
        </p:nvSpPr>
        <p:spPr>
          <a:xfrm>
            <a:off x="342928" y="532944"/>
            <a:ext cx="7936976" cy="3693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Arial"/>
              <a:buNone/>
            </a:pPr>
            <a:r>
              <a:rPr lang="en-US" dirty="0" err="1" smtClean="0"/>
              <a:t>Từ</a:t>
            </a:r>
            <a:r>
              <a:rPr lang="en-US" dirty="0" smtClean="0"/>
              <a:t> </a:t>
            </a:r>
            <a:r>
              <a:rPr lang="en-US" dirty="0" err="1" smtClean="0"/>
              <a:t>sản</a:t>
            </a:r>
            <a:r>
              <a:rPr lang="en-US" dirty="0" smtClean="0"/>
              <a:t> </a:t>
            </a:r>
            <a:r>
              <a:rPr lang="en-US" dirty="0" err="1" smtClean="0"/>
              <a:t>xuất</a:t>
            </a:r>
            <a:r>
              <a:rPr lang="en-US" dirty="0" smtClean="0"/>
              <a:t> </a:t>
            </a:r>
            <a:r>
              <a:rPr lang="en-US" dirty="0" err="1" smtClean="0"/>
              <a:t>truyền</a:t>
            </a:r>
            <a:r>
              <a:rPr lang="en-US" dirty="0" smtClean="0"/>
              <a:t> </a:t>
            </a:r>
            <a:r>
              <a:rPr lang="en-US" dirty="0" err="1" smtClean="0"/>
              <a:t>thống</a:t>
            </a:r>
            <a:r>
              <a:rPr lang="en-US" dirty="0" smtClean="0"/>
              <a:t> </a:t>
            </a:r>
            <a:r>
              <a:rPr lang="en-US" dirty="0" err="1" smtClean="0"/>
              <a:t>đến</a:t>
            </a:r>
            <a:r>
              <a:rPr lang="en-US" dirty="0" smtClean="0"/>
              <a:t> </a:t>
            </a:r>
            <a:r>
              <a:rPr lang="en-US" dirty="0" err="1" smtClean="0"/>
              <a:t>sản</a:t>
            </a:r>
            <a:r>
              <a:rPr lang="en-US" dirty="0" smtClean="0"/>
              <a:t> </a:t>
            </a:r>
            <a:r>
              <a:rPr lang="en-US" dirty="0" err="1" smtClean="0"/>
              <a:t>xuất</a:t>
            </a:r>
            <a:r>
              <a:rPr lang="en-US" dirty="0" smtClean="0"/>
              <a:t> </a:t>
            </a:r>
            <a:r>
              <a:rPr lang="en-US" dirty="0" err="1" smtClean="0"/>
              <a:t>tuần</a:t>
            </a:r>
            <a:r>
              <a:rPr lang="en-US" dirty="0" smtClean="0"/>
              <a:t> </a:t>
            </a:r>
            <a:r>
              <a:rPr lang="en-US" dirty="0" err="1" smtClean="0"/>
              <a:t>hoàn</a:t>
            </a:r>
            <a:endParaRPr dirty="0"/>
          </a:p>
        </p:txBody>
      </p:sp>
      <p:pic>
        <p:nvPicPr>
          <p:cNvPr id="399" name="Google Shape;399;p15"/>
          <p:cNvPicPr preferRelativeResize="0"/>
          <p:nvPr/>
        </p:nvPicPr>
        <p:blipFill rotWithShape="1">
          <a:blip r:embed="rId3">
            <a:alphaModFix/>
          </a:blip>
          <a:srcRect/>
          <a:stretch/>
        </p:blipFill>
        <p:spPr>
          <a:xfrm>
            <a:off x="323528" y="2420887"/>
            <a:ext cx="8159576" cy="3384377"/>
          </a:xfrm>
          <a:prstGeom prst="rect">
            <a:avLst/>
          </a:prstGeom>
          <a:noFill/>
          <a:ln>
            <a:noFill/>
          </a:ln>
        </p:spPr>
      </p:pic>
      <p:sp>
        <p:nvSpPr>
          <p:cNvPr id="400" name="Google Shape;400;p15"/>
          <p:cNvSpPr txBox="1"/>
          <p:nvPr/>
        </p:nvSpPr>
        <p:spPr>
          <a:xfrm>
            <a:off x="1043608" y="1815205"/>
            <a:ext cx="261572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err="1" smtClean="0">
                <a:solidFill>
                  <a:schemeClr val="dk2"/>
                </a:solidFill>
                <a:latin typeface="Arial"/>
                <a:ea typeface="Arial"/>
                <a:cs typeface="Arial"/>
                <a:sym typeface="Arial"/>
              </a:rPr>
              <a:t>Kinh</a:t>
            </a:r>
            <a:r>
              <a:rPr lang="en-US" b="1" dirty="0" smtClean="0">
                <a:solidFill>
                  <a:schemeClr val="dk2"/>
                </a:solidFill>
                <a:latin typeface="Arial"/>
                <a:ea typeface="Arial"/>
                <a:cs typeface="Arial"/>
                <a:sym typeface="Arial"/>
              </a:rPr>
              <a:t> </a:t>
            </a:r>
            <a:r>
              <a:rPr lang="en-US" b="1" dirty="0" err="1" smtClean="0">
                <a:solidFill>
                  <a:schemeClr val="dk2"/>
                </a:solidFill>
                <a:latin typeface="Arial"/>
                <a:ea typeface="Arial"/>
                <a:cs typeface="Arial"/>
                <a:sym typeface="Arial"/>
              </a:rPr>
              <a:t>tế</a:t>
            </a:r>
            <a:r>
              <a:rPr lang="en-US" b="1" dirty="0" smtClean="0">
                <a:solidFill>
                  <a:schemeClr val="dk2"/>
                </a:solidFill>
                <a:latin typeface="Arial"/>
                <a:ea typeface="Arial"/>
                <a:cs typeface="Arial"/>
                <a:sym typeface="Arial"/>
              </a:rPr>
              <a:t> </a:t>
            </a:r>
            <a:r>
              <a:rPr lang="en-US" b="1" dirty="0" err="1" smtClean="0">
                <a:solidFill>
                  <a:schemeClr val="dk2"/>
                </a:solidFill>
                <a:latin typeface="Arial"/>
                <a:ea typeface="Arial"/>
                <a:cs typeface="Arial"/>
                <a:sym typeface="Arial"/>
              </a:rPr>
              <a:t>truyền</a:t>
            </a:r>
            <a:r>
              <a:rPr lang="en-US" b="1" dirty="0" smtClean="0">
                <a:solidFill>
                  <a:schemeClr val="dk2"/>
                </a:solidFill>
                <a:latin typeface="Arial"/>
                <a:ea typeface="Arial"/>
                <a:cs typeface="Arial"/>
                <a:sym typeface="Arial"/>
              </a:rPr>
              <a:t> </a:t>
            </a:r>
            <a:r>
              <a:rPr lang="en-US" b="1" dirty="0" err="1" smtClean="0">
                <a:solidFill>
                  <a:schemeClr val="dk2"/>
                </a:solidFill>
                <a:latin typeface="Arial"/>
                <a:ea typeface="Arial"/>
                <a:cs typeface="Arial"/>
                <a:sym typeface="Arial"/>
              </a:rPr>
              <a:t>thống</a:t>
            </a:r>
            <a:endParaRPr dirty="0"/>
          </a:p>
        </p:txBody>
      </p:sp>
      <p:sp>
        <p:nvSpPr>
          <p:cNvPr id="401" name="Google Shape;401;p15"/>
          <p:cNvSpPr/>
          <p:nvPr/>
        </p:nvSpPr>
        <p:spPr>
          <a:xfrm>
            <a:off x="5436096" y="1808095"/>
            <a:ext cx="215956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err="1" smtClean="0">
                <a:solidFill>
                  <a:schemeClr val="dk2"/>
                </a:solidFill>
                <a:latin typeface="Arial"/>
                <a:ea typeface="Arial"/>
                <a:cs typeface="Arial"/>
                <a:sym typeface="Arial"/>
              </a:rPr>
              <a:t>Kinh</a:t>
            </a:r>
            <a:r>
              <a:rPr lang="en-US" b="1" dirty="0" smtClean="0">
                <a:solidFill>
                  <a:schemeClr val="dk2"/>
                </a:solidFill>
                <a:latin typeface="Arial"/>
                <a:ea typeface="Arial"/>
                <a:cs typeface="Arial"/>
                <a:sym typeface="Arial"/>
              </a:rPr>
              <a:t> </a:t>
            </a:r>
            <a:r>
              <a:rPr lang="en-US" b="1" dirty="0" err="1" smtClean="0">
                <a:solidFill>
                  <a:schemeClr val="dk2"/>
                </a:solidFill>
                <a:latin typeface="Arial"/>
                <a:ea typeface="Arial"/>
                <a:cs typeface="Arial"/>
                <a:sym typeface="Arial"/>
              </a:rPr>
              <a:t>tế</a:t>
            </a:r>
            <a:r>
              <a:rPr lang="en-US" b="1" dirty="0" smtClean="0">
                <a:solidFill>
                  <a:schemeClr val="dk2"/>
                </a:solidFill>
                <a:latin typeface="Arial"/>
                <a:ea typeface="Arial"/>
                <a:cs typeface="Arial"/>
                <a:sym typeface="Arial"/>
              </a:rPr>
              <a:t> </a:t>
            </a:r>
            <a:r>
              <a:rPr lang="en-US" b="1" dirty="0" err="1" smtClean="0">
                <a:solidFill>
                  <a:schemeClr val="dk2"/>
                </a:solidFill>
                <a:latin typeface="Arial"/>
                <a:ea typeface="Arial"/>
                <a:cs typeface="Arial"/>
                <a:sym typeface="Arial"/>
              </a:rPr>
              <a:t>tuần</a:t>
            </a:r>
            <a:r>
              <a:rPr lang="en-US" b="1" dirty="0" smtClean="0">
                <a:solidFill>
                  <a:schemeClr val="dk2"/>
                </a:solidFill>
                <a:latin typeface="Arial"/>
                <a:ea typeface="Arial"/>
                <a:cs typeface="Arial"/>
                <a:sym typeface="Arial"/>
              </a:rPr>
              <a:t> </a:t>
            </a:r>
            <a:r>
              <a:rPr lang="en-US" b="1" dirty="0" err="1" smtClean="0">
                <a:solidFill>
                  <a:schemeClr val="dk2"/>
                </a:solidFill>
                <a:latin typeface="Arial"/>
                <a:ea typeface="Arial"/>
                <a:cs typeface="Arial"/>
                <a:sym typeface="Arial"/>
              </a:rPr>
              <a:t>hoàn</a:t>
            </a:r>
            <a:endParaRPr sz="1800"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439234094"/>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67yaIldq20OdngIrJH2Q8A"/>
</p:tagLst>
</file>

<file path=ppt/theme/theme1.xml><?xml version="1.0" encoding="utf-8"?>
<a:theme xmlns:a="http://schemas.openxmlformats.org/drawingml/2006/main" name="PowerPoint_Partner_EN">
  <a:themeElements>
    <a:clrScheme name="ITC color">
      <a:dk1>
        <a:srgbClr val="595959"/>
      </a:dk1>
      <a:lt1>
        <a:srgbClr val="595959"/>
      </a:lt1>
      <a:dk2>
        <a:srgbClr val="36A7E9"/>
      </a:dk2>
      <a:lt2>
        <a:srgbClr val="FFFFFF"/>
      </a:lt2>
      <a:accent1>
        <a:srgbClr val="36A7E9"/>
      </a:accent1>
      <a:accent2>
        <a:srgbClr val="636363"/>
      </a:accent2>
      <a:accent3>
        <a:srgbClr val="C1413B"/>
      </a:accent3>
      <a:accent4>
        <a:srgbClr val="789C3C"/>
      </a:accent4>
      <a:accent5>
        <a:srgbClr val="424884"/>
      </a:accent5>
      <a:accent6>
        <a:srgbClr val="8F0063"/>
      </a:accent6>
      <a:hlink>
        <a:srgbClr val="36A7E9"/>
      </a:hlink>
      <a:folHlink>
        <a:srgbClr val="36A7E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ITC_ppt_master</Template>
  <TotalTime>18479</TotalTime>
  <Words>3013</Words>
  <Application>Microsoft Office PowerPoint</Application>
  <PresentationFormat>On-screen Show (4:3)</PresentationFormat>
  <Paragraphs>202</Paragraphs>
  <Slides>17</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Wingdings</vt:lpstr>
      <vt:lpstr>PowerPoint_Partner_EN</vt:lpstr>
      <vt:lpstr>Custom Design</vt:lpstr>
      <vt:lpstr> Nội dung của RECP và lợi ích cho doanh nghiệp </vt:lpstr>
      <vt:lpstr>Nhu cầu về sử dụng nguồn tài nguyên đang tăng nhanh…...</vt:lpstr>
      <vt:lpstr>…và đang gây tác động lên hệ sinh thái</vt:lpstr>
      <vt:lpstr>Tác động của biến đổi khí hậu đối với các nguồn tài nguyên</vt:lpstr>
      <vt:lpstr>Thách thức môi trường tại Việt Nam</vt:lpstr>
      <vt:lpstr>Tác động biến đổi khí hậu lên các doanh nghiệp vừa và nhỏ tại Việt Nam</vt:lpstr>
      <vt:lpstr>Sử dụng hiệu quả nguồn tài nguyên là gì?</vt:lpstr>
      <vt:lpstr>Nền Kinh tế Tuần hoàn</vt:lpstr>
      <vt:lpstr>Từ sản xuất truyền thống đến sản xuất tuần hoàn</vt:lpstr>
      <vt:lpstr>Xu hướng hiện nay hướng tới sử dụng hiệu quả nguồn tài nguyên và sản xuất tuần hoàn</vt:lpstr>
      <vt:lpstr>Xu hướng toàn cầu trong tìm nguồn cung ứng: RECP</vt:lpstr>
      <vt:lpstr>Xu hướng toàn cầu trong tìm nguồn cung ứng: RECP</vt:lpstr>
      <vt:lpstr>Xu hướng toàn cầu trong tìm nguồn cung ứng: RECP</vt:lpstr>
      <vt:lpstr>RECP và các Mục tiêu Phát triển Bền vững</vt:lpstr>
      <vt:lpstr>Sử dụng hiệu quả nguồn tài nguyên=  Quản trị rủi ro…</vt:lpstr>
      <vt:lpstr>…và tìm kiếm cơ hội kinh doanh</vt:lpstr>
      <vt:lpstr>Thực hành RECP – vùng trọng tâm</vt:lpstr>
    </vt:vector>
  </TitlesOfParts>
  <Company>International Trade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Annegret Brauss</dc:creator>
  <cp:lastModifiedBy>Duc Dang</cp:lastModifiedBy>
  <cp:revision>363</cp:revision>
  <cp:lastPrinted>2017-11-07T11:04:15Z</cp:lastPrinted>
  <dcterms:created xsi:type="dcterms:W3CDTF">2017-11-06T13:35:58Z</dcterms:created>
  <dcterms:modified xsi:type="dcterms:W3CDTF">2020-07-16T14:12:39Z</dcterms:modified>
</cp:coreProperties>
</file>