
<file path=[Content_Types].xml><?xml version="1.0" encoding="utf-8"?>
<Types xmlns="http://schemas.openxmlformats.org/package/2006/content-types">
  <Default Extension="png" ContentType="image/png"/>
  <Default Extension="jfif" ContentType="image/jpe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 autoCompressPictures="0">
  <p:sldMasterIdLst>
    <p:sldMasterId id="2147483648" r:id="rId4"/>
  </p:sldMasterIdLst>
  <p:notesMasterIdLst>
    <p:notesMasterId r:id="rId17"/>
  </p:notesMasterIdLst>
  <p:handoutMasterIdLst>
    <p:handoutMasterId r:id="rId18"/>
  </p:handoutMasterIdLst>
  <p:sldIdLst>
    <p:sldId id="303" r:id="rId5"/>
    <p:sldId id="308" r:id="rId6"/>
    <p:sldId id="309" r:id="rId7"/>
    <p:sldId id="310" r:id="rId8"/>
    <p:sldId id="311" r:id="rId9"/>
    <p:sldId id="312" r:id="rId10"/>
    <p:sldId id="313" r:id="rId11"/>
    <p:sldId id="304" r:id="rId12"/>
    <p:sldId id="306" r:id="rId13"/>
    <p:sldId id="305" r:id="rId14"/>
    <p:sldId id="307" r:id="rId15"/>
    <p:sldId id="279" r:id="rId1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333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69012ECD-51FC-41F1-AA8D-1B2483CD663E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000" autoAdjust="0"/>
    <p:restoredTop sz="94607" autoAdjust="0"/>
  </p:normalViewPr>
  <p:slideViewPr>
    <p:cSldViewPr snapToGrid="0">
      <p:cViewPr varScale="1">
        <p:scale>
          <a:sx n="115" d="100"/>
          <a:sy n="115" d="100"/>
        </p:scale>
        <p:origin x="258" y="108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-17394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-3341"/>
    </p:cViewPr>
  </p:sorterViewPr>
  <p:notesViewPr>
    <p:cSldViewPr snapToGrid="0">
      <p:cViewPr>
        <p:scale>
          <a:sx n="50" d="100"/>
          <a:sy n="50" d="100"/>
        </p:scale>
        <p:origin x="2640" y="33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handoutMaster" Target="handoutMasters/handoutMaster1.xml"/><Relationship Id="rId3" Type="http://schemas.openxmlformats.org/officeDocument/2006/relationships/customXml" Target="../customXml/item3.xml"/><Relationship Id="rId21" Type="http://schemas.openxmlformats.org/officeDocument/2006/relationships/theme" Target="theme/theme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B76F666D-E0C2-435B-BAA8-9287F9E5D38A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9FEBCAF-CB3F-4928-91AA-D61472F880C0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F1077DB-935E-4A0A-947A-D283B9F9F452}" type="datetimeFigureOut">
              <a:rPr lang="en-US" smtClean="0"/>
              <a:t>7/16/2020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9256698-63C6-4CCC-81CB-EA5604C30F1E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2467FDA-05D7-4760-A373-5D6AEAAF4278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82C0B10-7CAE-41E4-AB02-7E8B1FF2B89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8753759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noProof="0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48F815A-5A10-42A8-9FEC-3938D2D9BA48}" type="datetimeFigureOut">
              <a:rPr lang="en-US" noProof="0" smtClean="0"/>
              <a:t>7/16/2020</a:t>
            </a:fld>
            <a:endParaRPr lang="en-US" noProof="0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noProof="0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/>
              <a:t>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noProof="0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8649DAF-093F-4482-AA38-346E9A2DEE94}" type="slidenum">
              <a:rPr lang="en-US" noProof="0" smtClean="0"/>
              <a:t>‹#›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335681364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8649DAF-093F-4482-AA38-346E9A2DEE94}" type="slidenum">
              <a:rPr lang="en-US" noProof="0" smtClean="0"/>
              <a:t>1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61180170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8649DAF-093F-4482-AA38-346E9A2DEE94}" type="slidenum">
              <a:rPr lang="en-US" noProof="0" smtClean="0"/>
              <a:t>11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256922958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8649DAF-093F-4482-AA38-346E9A2DEE94}" type="slidenum">
              <a:rPr lang="en-US" noProof="0" smtClean="0"/>
              <a:t>12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154309572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with Half Imag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74E1F0E-A827-4F38-BAAB-5D5831E0813A}"/>
              </a:ext>
            </a:extLst>
          </p:cNvPr>
          <p:cNvSpPr/>
          <p:nvPr userDrawn="1"/>
        </p:nvSpPr>
        <p:spPr>
          <a:xfrm>
            <a:off x="0" y="6771286"/>
            <a:ext cx="12192000" cy="8671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1B7D9229-CE8B-44FD-B1E6-2FE619F40B4F}"/>
              </a:ext>
            </a:extLst>
          </p:cNvPr>
          <p:cNvSpPr/>
          <p:nvPr userDrawn="1"/>
        </p:nvSpPr>
        <p:spPr>
          <a:xfrm>
            <a:off x="0" y="0"/>
            <a:ext cx="12192000" cy="8671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683AF15-88E9-4D75-9D5E-7E4924887E91}"/>
              </a:ext>
            </a:extLst>
          </p:cNvPr>
          <p:cNvSpPr/>
          <p:nvPr userDrawn="1"/>
        </p:nvSpPr>
        <p:spPr>
          <a:xfrm rot="5400000">
            <a:off x="-3385643" y="3385642"/>
            <a:ext cx="6858001" cy="8671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D3B18E46-480F-48E8-9675-259D3D06A00D}"/>
              </a:ext>
            </a:extLst>
          </p:cNvPr>
          <p:cNvSpPr/>
          <p:nvPr userDrawn="1"/>
        </p:nvSpPr>
        <p:spPr>
          <a:xfrm rot="5400000">
            <a:off x="8719643" y="3385643"/>
            <a:ext cx="6858000" cy="8671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32" name="Picture Placeholder 31">
            <a:extLst>
              <a:ext uri="{FF2B5EF4-FFF2-40B4-BE49-F238E27FC236}">
                <a16:creationId xmlns:a16="http://schemas.microsoft.com/office/drawing/2014/main" id="{6BC25646-06FC-4B3E-A74E-268EB8AEA602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86714" y="86714"/>
            <a:ext cx="6009285" cy="6684572"/>
          </a:xfrm>
          <a:solidFill>
            <a:schemeClr val="bg1">
              <a:lumMod val="85000"/>
            </a:schemeClr>
          </a:solidFill>
        </p:spPr>
        <p:txBody>
          <a:bodyPr lIns="0" tIns="0" anchor="ctr"/>
          <a:lstStyle>
            <a:lvl1pPr marL="0" indent="0" algn="ctr">
              <a:buNone/>
              <a:defRPr sz="1100" i="1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noProof="0" dirty="0"/>
              <a:t>Insert or Drag and Drop Image Here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0F23EB7-E336-46EB-A4A0-3DB7A6BF4CE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095999" y="86714"/>
            <a:ext cx="6009287" cy="4068402"/>
          </a:xfrm>
          <a:solidFill>
            <a:schemeClr val="tx1">
              <a:alpha val="80000"/>
            </a:schemeClr>
          </a:solidFill>
        </p:spPr>
        <p:txBody>
          <a:bodyPr lIns="288000" rIns="432000" bIns="144000" anchor="b"/>
          <a:lstStyle>
            <a:lvl1pPr algn="r">
              <a:defRPr sz="4200" spc="-150">
                <a:solidFill>
                  <a:schemeClr val="bg1"/>
                </a:solidFill>
              </a:defRPr>
            </a:lvl1pPr>
          </a:lstStyle>
          <a:p>
            <a:r>
              <a:rPr lang="en-US" noProof="0"/>
              <a:t>Click to edit </a:t>
            </a:r>
            <a:br>
              <a:rPr lang="en-US" noProof="0"/>
            </a:br>
            <a:r>
              <a:rPr lang="en-US" noProof="0"/>
              <a:t>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9980B88-3F4A-4688-9ED0-17EF37E62D9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095999" y="4152672"/>
            <a:ext cx="6009287" cy="1818422"/>
          </a:xfrm>
          <a:solidFill>
            <a:schemeClr val="bg1">
              <a:lumMod val="95000"/>
              <a:alpha val="80000"/>
            </a:schemeClr>
          </a:solidFill>
        </p:spPr>
        <p:txBody>
          <a:bodyPr lIns="288000" tIns="144000" rIns="432000"/>
          <a:lstStyle>
            <a:lvl1pPr marL="0" indent="0" algn="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noProof="0"/>
              <a:t>Click to edit Master subtitle style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9994FE7-F6B5-D34D-B846-52B81F6F601D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19B51A1E-902D-48AF-9020-955120F399B6}" type="slidenum">
              <a:rPr lang="en-US" noProof="0" smtClean="0"/>
              <a:pPr/>
              <a:t>‹#›</a:t>
            </a:fld>
            <a:endParaRPr lang="en-US" noProof="0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989E631-FFE0-4842-9C8D-2977AD46DA07}"/>
              </a:ext>
            </a:extLst>
          </p:cNvPr>
          <p:cNvSpPr txBox="1"/>
          <p:nvPr userDrawn="1"/>
        </p:nvSpPr>
        <p:spPr>
          <a:xfrm>
            <a:off x="5861957" y="6613071"/>
            <a:ext cx="0" cy="0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pPr algn="l"/>
            <a:endParaRPr lang="en-US" sz="1200" noProof="0" dirty="0">
              <a:solidFill>
                <a:schemeClr val="tx1">
                  <a:lumMod val="75000"/>
                  <a:lumOff val="25000"/>
                </a:schemeClr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90474353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eeform: Shape 8">
            <a:extLst>
              <a:ext uri="{FF2B5EF4-FFF2-40B4-BE49-F238E27FC236}">
                <a16:creationId xmlns:a16="http://schemas.microsoft.com/office/drawing/2014/main" id="{6AAF5B5B-E896-400A-9E43-EAF605A0AC8B}"/>
              </a:ext>
            </a:extLst>
          </p:cNvPr>
          <p:cNvSpPr/>
          <p:nvPr userDrawn="1"/>
        </p:nvSpPr>
        <p:spPr>
          <a:xfrm rot="19260823">
            <a:off x="10216425" y="538864"/>
            <a:ext cx="467362" cy="344458"/>
          </a:xfrm>
          <a:custGeom>
            <a:avLst/>
            <a:gdLst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64876 w 692798"/>
              <a:gd name="connsiteY2" fmla="*/ 168539 h 510610"/>
              <a:gd name="connsiteX3" fmla="*/ 0 w 692798"/>
              <a:gd name="connsiteY3" fmla="*/ 0 h 510610"/>
              <a:gd name="connsiteX4" fmla="*/ 692798 w 692798"/>
              <a:gd name="connsiteY4" fmla="*/ 224339 h 510610"/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0 w 692798"/>
              <a:gd name="connsiteY2" fmla="*/ 0 h 510610"/>
              <a:gd name="connsiteX3" fmla="*/ 692798 w 692798"/>
              <a:gd name="connsiteY3" fmla="*/ 224339 h 510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92798" h="510610">
                <a:moveTo>
                  <a:pt x="692798" y="224339"/>
                </a:moveTo>
                <a:lnTo>
                  <a:pt x="308036" y="510610"/>
                </a:lnTo>
                <a:lnTo>
                  <a:pt x="0" y="0"/>
                </a:lnTo>
                <a:lnTo>
                  <a:pt x="692798" y="224339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BA2F5A3D-36C4-4B97-A62C-2AEA3B6FC1CF}"/>
              </a:ext>
            </a:extLst>
          </p:cNvPr>
          <p:cNvSpPr/>
          <p:nvPr userDrawn="1"/>
        </p:nvSpPr>
        <p:spPr>
          <a:xfrm rot="20377627">
            <a:off x="10678141" y="849218"/>
            <a:ext cx="316887" cy="233554"/>
          </a:xfrm>
          <a:custGeom>
            <a:avLst/>
            <a:gdLst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64876 w 692798"/>
              <a:gd name="connsiteY2" fmla="*/ 168539 h 510610"/>
              <a:gd name="connsiteX3" fmla="*/ 0 w 692798"/>
              <a:gd name="connsiteY3" fmla="*/ 0 h 510610"/>
              <a:gd name="connsiteX4" fmla="*/ 692798 w 692798"/>
              <a:gd name="connsiteY4" fmla="*/ 224339 h 510610"/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0 w 692798"/>
              <a:gd name="connsiteY2" fmla="*/ 0 h 510610"/>
              <a:gd name="connsiteX3" fmla="*/ 692798 w 692798"/>
              <a:gd name="connsiteY3" fmla="*/ 224339 h 510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92798" h="510610">
                <a:moveTo>
                  <a:pt x="692798" y="224339"/>
                </a:moveTo>
                <a:lnTo>
                  <a:pt x="308036" y="510610"/>
                </a:lnTo>
                <a:lnTo>
                  <a:pt x="0" y="0"/>
                </a:lnTo>
                <a:lnTo>
                  <a:pt x="692798" y="224339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BB474E17-6556-4551-AD1B-351EE2DA98E0}"/>
              </a:ext>
            </a:extLst>
          </p:cNvPr>
          <p:cNvSpPr/>
          <p:nvPr userDrawn="1"/>
        </p:nvSpPr>
        <p:spPr>
          <a:xfrm rot="19260823">
            <a:off x="10717367" y="620572"/>
            <a:ext cx="250689" cy="184764"/>
          </a:xfrm>
          <a:custGeom>
            <a:avLst/>
            <a:gdLst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64876 w 692798"/>
              <a:gd name="connsiteY2" fmla="*/ 168539 h 510610"/>
              <a:gd name="connsiteX3" fmla="*/ 0 w 692798"/>
              <a:gd name="connsiteY3" fmla="*/ 0 h 510610"/>
              <a:gd name="connsiteX4" fmla="*/ 692798 w 692798"/>
              <a:gd name="connsiteY4" fmla="*/ 224339 h 510610"/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0 w 692798"/>
              <a:gd name="connsiteY2" fmla="*/ 0 h 510610"/>
              <a:gd name="connsiteX3" fmla="*/ 692798 w 692798"/>
              <a:gd name="connsiteY3" fmla="*/ 224339 h 510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92798" h="510610">
                <a:moveTo>
                  <a:pt x="692798" y="224339"/>
                </a:moveTo>
                <a:lnTo>
                  <a:pt x="308036" y="510610"/>
                </a:lnTo>
                <a:lnTo>
                  <a:pt x="0" y="0"/>
                </a:lnTo>
                <a:lnTo>
                  <a:pt x="692798" y="224339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F860E6D1-2C9F-477C-AE22-BFF5ADE85C60}"/>
              </a:ext>
            </a:extLst>
          </p:cNvPr>
          <p:cNvSpPr/>
          <p:nvPr userDrawn="1"/>
        </p:nvSpPr>
        <p:spPr>
          <a:xfrm rot="19810388">
            <a:off x="11064926" y="781602"/>
            <a:ext cx="216995" cy="159931"/>
          </a:xfrm>
          <a:custGeom>
            <a:avLst/>
            <a:gdLst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64876 w 692798"/>
              <a:gd name="connsiteY2" fmla="*/ 168539 h 510610"/>
              <a:gd name="connsiteX3" fmla="*/ 0 w 692798"/>
              <a:gd name="connsiteY3" fmla="*/ 0 h 510610"/>
              <a:gd name="connsiteX4" fmla="*/ 692798 w 692798"/>
              <a:gd name="connsiteY4" fmla="*/ 224339 h 510610"/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0 w 692798"/>
              <a:gd name="connsiteY2" fmla="*/ 0 h 510610"/>
              <a:gd name="connsiteX3" fmla="*/ 692798 w 692798"/>
              <a:gd name="connsiteY3" fmla="*/ 224339 h 510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92798" h="510610">
                <a:moveTo>
                  <a:pt x="692798" y="224339"/>
                </a:moveTo>
                <a:lnTo>
                  <a:pt x="308036" y="510610"/>
                </a:lnTo>
                <a:lnTo>
                  <a:pt x="0" y="0"/>
                </a:lnTo>
                <a:lnTo>
                  <a:pt x="692798" y="224339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65EC6C60-C605-4022-9718-ED56F34D6448}"/>
              </a:ext>
            </a:extLst>
          </p:cNvPr>
          <p:cNvSpPr/>
          <p:nvPr userDrawn="1"/>
        </p:nvSpPr>
        <p:spPr>
          <a:xfrm rot="18277851">
            <a:off x="11152527" y="382052"/>
            <a:ext cx="216995" cy="159931"/>
          </a:xfrm>
          <a:custGeom>
            <a:avLst/>
            <a:gdLst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64876 w 692798"/>
              <a:gd name="connsiteY2" fmla="*/ 168539 h 510610"/>
              <a:gd name="connsiteX3" fmla="*/ 0 w 692798"/>
              <a:gd name="connsiteY3" fmla="*/ 0 h 510610"/>
              <a:gd name="connsiteX4" fmla="*/ 692798 w 692798"/>
              <a:gd name="connsiteY4" fmla="*/ 224339 h 510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92798" h="510610">
                <a:moveTo>
                  <a:pt x="692798" y="224339"/>
                </a:moveTo>
                <a:lnTo>
                  <a:pt x="308036" y="510610"/>
                </a:lnTo>
                <a:lnTo>
                  <a:pt x="64876" y="168539"/>
                </a:lnTo>
                <a:lnTo>
                  <a:pt x="0" y="0"/>
                </a:lnTo>
                <a:lnTo>
                  <a:pt x="692798" y="224339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9F47BB28-400F-4C54-ADDA-0055CEB6593B}"/>
              </a:ext>
            </a:extLst>
          </p:cNvPr>
          <p:cNvSpPr/>
          <p:nvPr userDrawn="1"/>
        </p:nvSpPr>
        <p:spPr>
          <a:xfrm rot="20761418">
            <a:off x="11545452" y="1030689"/>
            <a:ext cx="162256" cy="119587"/>
          </a:xfrm>
          <a:custGeom>
            <a:avLst/>
            <a:gdLst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64876 w 692798"/>
              <a:gd name="connsiteY2" fmla="*/ 168539 h 510610"/>
              <a:gd name="connsiteX3" fmla="*/ 0 w 692798"/>
              <a:gd name="connsiteY3" fmla="*/ 0 h 510610"/>
              <a:gd name="connsiteX4" fmla="*/ 692798 w 692798"/>
              <a:gd name="connsiteY4" fmla="*/ 224339 h 510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92798" h="510610">
                <a:moveTo>
                  <a:pt x="692798" y="224339"/>
                </a:moveTo>
                <a:lnTo>
                  <a:pt x="308036" y="510610"/>
                </a:lnTo>
                <a:lnTo>
                  <a:pt x="64876" y="168539"/>
                </a:lnTo>
                <a:lnTo>
                  <a:pt x="0" y="0"/>
                </a:lnTo>
                <a:lnTo>
                  <a:pt x="692798" y="224339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7386F148-99E1-4ED6-B4DA-151A6DB27D67}"/>
              </a:ext>
            </a:extLst>
          </p:cNvPr>
          <p:cNvSpPr/>
          <p:nvPr userDrawn="1"/>
        </p:nvSpPr>
        <p:spPr>
          <a:xfrm rot="17315293">
            <a:off x="11756248" y="247552"/>
            <a:ext cx="216995" cy="159931"/>
          </a:xfrm>
          <a:custGeom>
            <a:avLst/>
            <a:gdLst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64876 w 692798"/>
              <a:gd name="connsiteY2" fmla="*/ 168539 h 510610"/>
              <a:gd name="connsiteX3" fmla="*/ 0 w 692798"/>
              <a:gd name="connsiteY3" fmla="*/ 0 h 510610"/>
              <a:gd name="connsiteX4" fmla="*/ 692798 w 692798"/>
              <a:gd name="connsiteY4" fmla="*/ 224339 h 510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92798" h="510610">
                <a:moveTo>
                  <a:pt x="692798" y="224339"/>
                </a:moveTo>
                <a:lnTo>
                  <a:pt x="308036" y="510610"/>
                </a:lnTo>
                <a:lnTo>
                  <a:pt x="64876" y="168539"/>
                </a:lnTo>
                <a:lnTo>
                  <a:pt x="0" y="0"/>
                </a:lnTo>
                <a:lnTo>
                  <a:pt x="692798" y="224339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19" name="Freeform: Shape 18">
            <a:extLst>
              <a:ext uri="{FF2B5EF4-FFF2-40B4-BE49-F238E27FC236}">
                <a16:creationId xmlns:a16="http://schemas.microsoft.com/office/drawing/2014/main" id="{1A0565DA-6430-4984-ACB6-E7FACACC71AF}"/>
              </a:ext>
            </a:extLst>
          </p:cNvPr>
          <p:cNvSpPr/>
          <p:nvPr userDrawn="1"/>
        </p:nvSpPr>
        <p:spPr>
          <a:xfrm rot="20082236">
            <a:off x="11448108" y="631127"/>
            <a:ext cx="216995" cy="159931"/>
          </a:xfrm>
          <a:custGeom>
            <a:avLst/>
            <a:gdLst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64876 w 692798"/>
              <a:gd name="connsiteY2" fmla="*/ 168539 h 510610"/>
              <a:gd name="connsiteX3" fmla="*/ 0 w 692798"/>
              <a:gd name="connsiteY3" fmla="*/ 0 h 510610"/>
              <a:gd name="connsiteX4" fmla="*/ 692798 w 692798"/>
              <a:gd name="connsiteY4" fmla="*/ 224339 h 510610"/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0 w 692798"/>
              <a:gd name="connsiteY2" fmla="*/ 0 h 510610"/>
              <a:gd name="connsiteX3" fmla="*/ 692798 w 692798"/>
              <a:gd name="connsiteY3" fmla="*/ 224339 h 510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92798" h="510610">
                <a:moveTo>
                  <a:pt x="692798" y="224339"/>
                </a:moveTo>
                <a:lnTo>
                  <a:pt x="308036" y="510610"/>
                </a:lnTo>
                <a:lnTo>
                  <a:pt x="0" y="0"/>
                </a:lnTo>
                <a:lnTo>
                  <a:pt x="692798" y="224339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DDE18DFF-F9E6-4839-817B-4DD871CEAE6F}"/>
              </a:ext>
            </a:extLst>
          </p:cNvPr>
          <p:cNvSpPr/>
          <p:nvPr userDrawn="1"/>
        </p:nvSpPr>
        <p:spPr>
          <a:xfrm rot="19879732">
            <a:off x="11668879" y="824433"/>
            <a:ext cx="216995" cy="159931"/>
          </a:xfrm>
          <a:custGeom>
            <a:avLst/>
            <a:gdLst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64876 w 692798"/>
              <a:gd name="connsiteY2" fmla="*/ 168539 h 510610"/>
              <a:gd name="connsiteX3" fmla="*/ 0 w 692798"/>
              <a:gd name="connsiteY3" fmla="*/ 0 h 510610"/>
              <a:gd name="connsiteX4" fmla="*/ 692798 w 692798"/>
              <a:gd name="connsiteY4" fmla="*/ 224339 h 510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92798" h="510610">
                <a:moveTo>
                  <a:pt x="692798" y="224339"/>
                </a:moveTo>
                <a:lnTo>
                  <a:pt x="308036" y="510610"/>
                </a:lnTo>
                <a:lnTo>
                  <a:pt x="64876" y="168539"/>
                </a:lnTo>
                <a:lnTo>
                  <a:pt x="0" y="0"/>
                </a:lnTo>
                <a:lnTo>
                  <a:pt x="692798" y="224339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21" name="Freeform: Shape 20">
            <a:extLst>
              <a:ext uri="{FF2B5EF4-FFF2-40B4-BE49-F238E27FC236}">
                <a16:creationId xmlns:a16="http://schemas.microsoft.com/office/drawing/2014/main" id="{30038A3A-7324-4606-9C92-00C9AB1759F4}"/>
              </a:ext>
            </a:extLst>
          </p:cNvPr>
          <p:cNvSpPr/>
          <p:nvPr userDrawn="1"/>
        </p:nvSpPr>
        <p:spPr>
          <a:xfrm rot="328041">
            <a:off x="10094502" y="901548"/>
            <a:ext cx="579699" cy="606799"/>
          </a:xfrm>
          <a:custGeom>
            <a:avLst/>
            <a:gdLst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64876 w 692798"/>
              <a:gd name="connsiteY2" fmla="*/ 168539 h 510610"/>
              <a:gd name="connsiteX3" fmla="*/ 0 w 692798"/>
              <a:gd name="connsiteY3" fmla="*/ 0 h 510610"/>
              <a:gd name="connsiteX4" fmla="*/ 692798 w 692798"/>
              <a:gd name="connsiteY4" fmla="*/ 224339 h 510610"/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0 w 692798"/>
              <a:gd name="connsiteY2" fmla="*/ 0 h 510610"/>
              <a:gd name="connsiteX3" fmla="*/ 692798 w 692798"/>
              <a:gd name="connsiteY3" fmla="*/ 224339 h 510610"/>
              <a:gd name="connsiteX0" fmla="*/ 487806 w 487806"/>
              <a:gd name="connsiteY0" fmla="*/ 171848 h 510610"/>
              <a:gd name="connsiteX1" fmla="*/ 308036 w 487806"/>
              <a:gd name="connsiteY1" fmla="*/ 510610 h 510610"/>
              <a:gd name="connsiteX2" fmla="*/ 0 w 487806"/>
              <a:gd name="connsiteY2" fmla="*/ 0 h 510610"/>
              <a:gd name="connsiteX3" fmla="*/ 487806 w 487806"/>
              <a:gd name="connsiteY3" fmla="*/ 171848 h 510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87806" h="510610">
                <a:moveTo>
                  <a:pt x="487806" y="171848"/>
                </a:moveTo>
                <a:lnTo>
                  <a:pt x="308036" y="510610"/>
                </a:lnTo>
                <a:lnTo>
                  <a:pt x="0" y="0"/>
                </a:lnTo>
                <a:lnTo>
                  <a:pt x="487806" y="171848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5C0291BA-50C5-406F-B24E-14C9CAF652D7}"/>
              </a:ext>
            </a:extLst>
          </p:cNvPr>
          <p:cNvSpPr/>
          <p:nvPr userDrawn="1"/>
        </p:nvSpPr>
        <p:spPr>
          <a:xfrm>
            <a:off x="10871770" y="1202556"/>
            <a:ext cx="316887" cy="233554"/>
          </a:xfrm>
          <a:custGeom>
            <a:avLst/>
            <a:gdLst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64876 w 692798"/>
              <a:gd name="connsiteY2" fmla="*/ 168539 h 510610"/>
              <a:gd name="connsiteX3" fmla="*/ 0 w 692798"/>
              <a:gd name="connsiteY3" fmla="*/ 0 h 510610"/>
              <a:gd name="connsiteX4" fmla="*/ 692798 w 692798"/>
              <a:gd name="connsiteY4" fmla="*/ 224339 h 510610"/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0 w 692798"/>
              <a:gd name="connsiteY2" fmla="*/ 0 h 510610"/>
              <a:gd name="connsiteX3" fmla="*/ 692798 w 692798"/>
              <a:gd name="connsiteY3" fmla="*/ 224339 h 510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92798" h="510610">
                <a:moveTo>
                  <a:pt x="692798" y="224339"/>
                </a:moveTo>
                <a:lnTo>
                  <a:pt x="308036" y="510610"/>
                </a:lnTo>
                <a:lnTo>
                  <a:pt x="0" y="0"/>
                </a:lnTo>
                <a:lnTo>
                  <a:pt x="692798" y="224339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152EBA81-38BC-4DF6-93C3-4A1A02FD2789}"/>
              </a:ext>
            </a:extLst>
          </p:cNvPr>
          <p:cNvSpPr/>
          <p:nvPr userDrawn="1"/>
        </p:nvSpPr>
        <p:spPr>
          <a:xfrm rot="20761418">
            <a:off x="11512604" y="1484835"/>
            <a:ext cx="162256" cy="119587"/>
          </a:xfrm>
          <a:custGeom>
            <a:avLst/>
            <a:gdLst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64876 w 692798"/>
              <a:gd name="connsiteY2" fmla="*/ 168539 h 510610"/>
              <a:gd name="connsiteX3" fmla="*/ 0 w 692798"/>
              <a:gd name="connsiteY3" fmla="*/ 0 h 510610"/>
              <a:gd name="connsiteX4" fmla="*/ 692798 w 692798"/>
              <a:gd name="connsiteY4" fmla="*/ 224339 h 510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92798" h="510610">
                <a:moveTo>
                  <a:pt x="692798" y="224339"/>
                </a:moveTo>
                <a:lnTo>
                  <a:pt x="308036" y="510610"/>
                </a:lnTo>
                <a:lnTo>
                  <a:pt x="64876" y="168539"/>
                </a:lnTo>
                <a:lnTo>
                  <a:pt x="0" y="0"/>
                </a:lnTo>
                <a:lnTo>
                  <a:pt x="692798" y="224339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24" name="Freeform: Shape 23">
            <a:extLst>
              <a:ext uri="{FF2B5EF4-FFF2-40B4-BE49-F238E27FC236}">
                <a16:creationId xmlns:a16="http://schemas.microsoft.com/office/drawing/2014/main" id="{9AF80622-5597-45AD-92C3-2C4C3797720A}"/>
              </a:ext>
            </a:extLst>
          </p:cNvPr>
          <p:cNvSpPr/>
          <p:nvPr userDrawn="1"/>
        </p:nvSpPr>
        <p:spPr>
          <a:xfrm rot="1160487">
            <a:off x="10291662" y="1614015"/>
            <a:ext cx="316887" cy="233554"/>
          </a:xfrm>
          <a:custGeom>
            <a:avLst/>
            <a:gdLst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64876 w 692798"/>
              <a:gd name="connsiteY2" fmla="*/ 168539 h 510610"/>
              <a:gd name="connsiteX3" fmla="*/ 0 w 692798"/>
              <a:gd name="connsiteY3" fmla="*/ 0 h 510610"/>
              <a:gd name="connsiteX4" fmla="*/ 692798 w 692798"/>
              <a:gd name="connsiteY4" fmla="*/ 224339 h 510610"/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0 w 692798"/>
              <a:gd name="connsiteY2" fmla="*/ 0 h 510610"/>
              <a:gd name="connsiteX3" fmla="*/ 692798 w 692798"/>
              <a:gd name="connsiteY3" fmla="*/ 224339 h 510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92798" h="510610">
                <a:moveTo>
                  <a:pt x="692798" y="224339"/>
                </a:moveTo>
                <a:lnTo>
                  <a:pt x="308036" y="510610"/>
                </a:lnTo>
                <a:lnTo>
                  <a:pt x="0" y="0"/>
                </a:lnTo>
                <a:lnTo>
                  <a:pt x="692798" y="224339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25" name="Freeform: Shape 24">
            <a:extLst>
              <a:ext uri="{FF2B5EF4-FFF2-40B4-BE49-F238E27FC236}">
                <a16:creationId xmlns:a16="http://schemas.microsoft.com/office/drawing/2014/main" id="{6833793E-EB91-43B4-8444-36ADD2A48E55}"/>
              </a:ext>
            </a:extLst>
          </p:cNvPr>
          <p:cNvSpPr/>
          <p:nvPr userDrawn="1"/>
        </p:nvSpPr>
        <p:spPr>
          <a:xfrm rot="803026">
            <a:off x="11586107" y="2015428"/>
            <a:ext cx="162256" cy="119587"/>
          </a:xfrm>
          <a:custGeom>
            <a:avLst/>
            <a:gdLst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64876 w 692798"/>
              <a:gd name="connsiteY2" fmla="*/ 168539 h 510610"/>
              <a:gd name="connsiteX3" fmla="*/ 0 w 692798"/>
              <a:gd name="connsiteY3" fmla="*/ 0 h 510610"/>
              <a:gd name="connsiteX4" fmla="*/ 692798 w 692798"/>
              <a:gd name="connsiteY4" fmla="*/ 224339 h 510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92798" h="510610">
                <a:moveTo>
                  <a:pt x="692798" y="224339"/>
                </a:moveTo>
                <a:lnTo>
                  <a:pt x="308036" y="510610"/>
                </a:lnTo>
                <a:lnTo>
                  <a:pt x="64876" y="168539"/>
                </a:lnTo>
                <a:lnTo>
                  <a:pt x="0" y="0"/>
                </a:lnTo>
                <a:lnTo>
                  <a:pt x="692798" y="224339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F288DD7-6DAF-436D-B04A-EBCCAA3691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2000" y="432000"/>
            <a:ext cx="11340000" cy="432000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noProof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322B50D-6A7D-41C6-BA57-613BC231DF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32000" y="1152000"/>
            <a:ext cx="5472000" cy="360000"/>
          </a:xfrm>
        </p:spPr>
        <p:txBody>
          <a:bodyPr anchor="t"/>
          <a:lstStyle>
            <a:lvl1pPr marL="0" indent="0">
              <a:buNone/>
              <a:defRPr sz="2400" b="1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noProof="0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FD584DA-F775-47B8-A1D7-6556AD5FCBD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32000" y="1584000"/>
            <a:ext cx="5472000" cy="4608000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en-US" noProof="0"/>
              <a:t>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10" name="Footer Placeholder 9">
            <a:extLst>
              <a:ext uri="{FF2B5EF4-FFF2-40B4-BE49-F238E27FC236}">
                <a16:creationId xmlns:a16="http://schemas.microsoft.com/office/drawing/2014/main" id="{9337FD81-6DFD-43B7-A7D9-59E45ECDF39A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noProof="0" dirty="0"/>
              <a:t>Add a footer</a:t>
            </a:r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F17B7460-0559-435A-9C2F-1B12BC6CE184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19B51A1E-902D-48AF-9020-955120F399B6}" type="slidenum">
              <a:rPr lang="en-US" noProof="0" smtClean="0"/>
              <a:pPr/>
              <a:t>‹#›</a:t>
            </a:fld>
            <a:endParaRPr lang="en-US" noProof="0" dirty="0"/>
          </a:p>
        </p:txBody>
      </p:sp>
      <p:sp>
        <p:nvSpPr>
          <p:cNvPr id="26" name="Content Placeholder 5">
            <a:extLst>
              <a:ext uri="{FF2B5EF4-FFF2-40B4-BE49-F238E27FC236}">
                <a16:creationId xmlns:a16="http://schemas.microsoft.com/office/drawing/2014/main" id="{EA7B8348-A00A-4AAE-B1F6-924515577B2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300000" y="1581663"/>
            <a:ext cx="5472000" cy="4608000"/>
          </a:xfrm>
        </p:spPr>
        <p:txBody>
          <a:bodyPr/>
          <a:lstStyle/>
          <a:p>
            <a:pPr lvl="0"/>
            <a:r>
              <a:rPr lang="en-US" noProof="0"/>
              <a:t>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27" name="Text Placeholder 4">
            <a:extLst>
              <a:ext uri="{FF2B5EF4-FFF2-40B4-BE49-F238E27FC236}">
                <a16:creationId xmlns:a16="http://schemas.microsoft.com/office/drawing/2014/main" id="{4521CFCD-C079-4019-942D-035558CAFCA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288002" y="1151785"/>
            <a:ext cx="5483998" cy="354868"/>
          </a:xfrm>
        </p:spPr>
        <p:txBody>
          <a:bodyPr vert="horz" lIns="0" tIns="0" rIns="0" bIns="0" rtlCol="0" anchor="t">
            <a:noAutofit/>
          </a:bodyPr>
          <a:lstStyle>
            <a:lvl1pPr marL="0" indent="0">
              <a:buNone/>
              <a:defRPr lang="en-US" sz="2400" b="1"/>
            </a:lvl1pPr>
          </a:lstStyle>
          <a:p>
            <a:pPr marL="266700" lvl="0" indent="-266700"/>
            <a:r>
              <a:rPr lang="en-US" noProof="0"/>
              <a:t>Edit Master text styles</a:t>
            </a:r>
          </a:p>
        </p:txBody>
      </p:sp>
      <p:cxnSp>
        <p:nvCxnSpPr>
          <p:cNvPr id="28" name="Straight Connector 27" descr="Center divider line">
            <a:extLst>
              <a:ext uri="{FF2B5EF4-FFF2-40B4-BE49-F238E27FC236}">
                <a16:creationId xmlns:a16="http://schemas.microsoft.com/office/drawing/2014/main" id="{AEACA101-2521-41AA-8F51-FF0BF783E493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/>
          </p:cNvCxnSpPr>
          <p:nvPr userDrawn="1"/>
        </p:nvCxnSpPr>
        <p:spPr>
          <a:xfrm>
            <a:off x="6096000" y="2438720"/>
            <a:ext cx="0" cy="2525166"/>
          </a:xfrm>
          <a:prstGeom prst="line">
            <a:avLst/>
          </a:prstGeom>
          <a:ln>
            <a:solidFill>
              <a:schemeClr val="bg1">
                <a:lumMod val="9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3909862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Col Box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FF4C50-933F-41F9-AD11-BD02410AA7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2000" y="432000"/>
            <a:ext cx="11340000" cy="432000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noProof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1948E38-8FB0-4E51-A01C-C88794372E5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44396" y="2463936"/>
            <a:ext cx="3726003" cy="3314545"/>
          </a:xfrm>
          <a:prstGeom prst="rightArrowCallout">
            <a:avLst>
              <a:gd name="adj1" fmla="val 50000"/>
              <a:gd name="adj2" fmla="val 25000"/>
              <a:gd name="adj3" fmla="val 15421"/>
              <a:gd name="adj4" fmla="val 80487"/>
            </a:avLst>
          </a:prstGeom>
          <a:solidFill>
            <a:schemeClr val="bg1">
              <a:lumMod val="95000"/>
            </a:schemeClr>
          </a:solidFill>
        </p:spPr>
        <p:txBody>
          <a:bodyPr lIns="180000" tIns="180000" rIns="18000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en-US" noProof="0"/>
              <a:t>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19F419B1-164A-4B7A-BBEC-47B6151ECB05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noProof="0" dirty="0"/>
              <a:t>Add a footer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86E99B1E-D08C-46BA-9D27-9ED02F4C9B6C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19B51A1E-902D-48AF-9020-955120F399B6}" type="slidenum">
              <a:rPr lang="en-US" noProof="0" smtClean="0"/>
              <a:pPr/>
              <a:t>‹#›</a:t>
            </a:fld>
            <a:endParaRPr lang="en-US" noProof="0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6A38E24-EB1C-472F-B631-5DF32F9C4CF5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4613985" y="2463801"/>
            <a:ext cx="3726469" cy="3314200"/>
          </a:xfrm>
          <a:prstGeom prst="rightArrowCallout">
            <a:avLst>
              <a:gd name="adj1" fmla="val 50000"/>
              <a:gd name="adj2" fmla="val 25000"/>
              <a:gd name="adj3" fmla="val 16186"/>
              <a:gd name="adj4" fmla="val 80493"/>
            </a:avLst>
          </a:prstGeom>
          <a:solidFill>
            <a:schemeClr val="bg1">
              <a:lumMod val="95000"/>
            </a:schemeClr>
          </a:solidFill>
        </p:spPr>
        <p:txBody>
          <a:bodyPr lIns="180000" tIns="180000" rIns="180000"/>
          <a:lstStyle/>
          <a:p>
            <a:pPr lvl="0"/>
            <a:r>
              <a:rPr lang="en-US" noProof="0"/>
              <a:t>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5B4A252E-78C9-4F76-98A4-A4B580AD072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483985" y="2463801"/>
            <a:ext cx="2963619" cy="33142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lIns="180000" tIns="180000" rIns="180000"/>
          <a:lstStyle/>
          <a:p>
            <a:pPr lvl="0"/>
            <a:r>
              <a:rPr lang="en-US" noProof="0"/>
              <a:t>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F8E9D1B9-1C3A-4397-B3B4-9A921D64159E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431800" y="1080000"/>
            <a:ext cx="11339513" cy="276561"/>
          </a:xfrm>
        </p:spPr>
        <p:txBody>
          <a:bodyPr/>
          <a:lstStyle>
            <a:lvl1pPr marL="0" indent="0">
              <a:buNone/>
              <a:defRPr/>
            </a:lvl1pPr>
            <a:lvl2pPr marL="266700" indent="0">
              <a:buNone/>
              <a:defRPr/>
            </a:lvl2pPr>
            <a:lvl3pPr marL="542925" indent="0">
              <a:buNone/>
              <a:defRPr/>
            </a:lvl3pPr>
            <a:lvl4pPr marL="809625" indent="0">
              <a:buNone/>
              <a:defRPr/>
            </a:lvl4pPr>
            <a:lvl5pPr marL="1076325" indent="0">
              <a:buNone/>
              <a:defRPr/>
            </a:lvl5pPr>
          </a:lstStyle>
          <a:p>
            <a:pPr lvl="0"/>
            <a:r>
              <a:rPr lang="en-US" noProof="0"/>
              <a:t>Sub Header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B4F049D-3C57-44BB-ACE2-1363AF36D9EF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744236" y="1647240"/>
            <a:ext cx="2975578" cy="648000"/>
          </a:xfrm>
          <a:ln>
            <a:solidFill>
              <a:schemeClr val="accent1"/>
            </a:solidFill>
          </a:ln>
        </p:spPr>
        <p:txBody>
          <a:bodyPr tIns="108000" anchor="t"/>
          <a:lstStyle>
            <a:lvl1pPr marL="0" indent="0" algn="ctr">
              <a:buNone/>
              <a:defRPr>
                <a:latin typeface="+mj-lt"/>
              </a:defRPr>
            </a:lvl1pPr>
            <a:lvl2pPr marL="266700" indent="0" algn="ctr">
              <a:buNone/>
              <a:defRPr/>
            </a:lvl2pPr>
            <a:lvl3pPr marL="542925" indent="0" algn="ctr">
              <a:buNone/>
              <a:defRPr/>
            </a:lvl3pPr>
            <a:lvl4pPr marL="809625" indent="0" algn="ctr">
              <a:buNone/>
              <a:defRPr/>
            </a:lvl4pPr>
            <a:lvl5pPr marL="1076325" indent="0" algn="ctr">
              <a:buNone/>
              <a:defRPr/>
            </a:lvl5pPr>
          </a:lstStyle>
          <a:p>
            <a:pPr lvl="0"/>
            <a:r>
              <a:rPr lang="en-US" noProof="0"/>
              <a:t>Section 1 Title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FB9B793F-A64B-475C-96F3-FB40100E01E4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4608336" y="1647040"/>
            <a:ext cx="2975578" cy="648000"/>
          </a:xfrm>
          <a:ln>
            <a:solidFill>
              <a:schemeClr val="accent2"/>
            </a:solidFill>
          </a:ln>
        </p:spPr>
        <p:txBody>
          <a:bodyPr tIns="108000" anchor="t"/>
          <a:lstStyle>
            <a:lvl1pPr marL="0" indent="0" algn="ctr">
              <a:buNone/>
              <a:defRPr>
                <a:latin typeface="+mj-lt"/>
              </a:defRPr>
            </a:lvl1pPr>
          </a:lstStyle>
          <a:p>
            <a:pPr lvl="0"/>
            <a:r>
              <a:rPr lang="en-US" noProof="0"/>
              <a:t>Section 2 Title</a:t>
            </a:r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0EF53567-5287-43FB-B07E-A12F3AEEDB98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8483986" y="1647240"/>
            <a:ext cx="2975578" cy="648000"/>
          </a:xfrm>
          <a:ln>
            <a:solidFill>
              <a:schemeClr val="accent3"/>
            </a:solidFill>
          </a:ln>
        </p:spPr>
        <p:txBody>
          <a:bodyPr tIns="108000" anchor="t"/>
          <a:lstStyle>
            <a:lvl1pPr marL="0" indent="0" algn="ctr">
              <a:buNone/>
              <a:defRPr>
                <a:latin typeface="+mj-lt"/>
              </a:defRPr>
            </a:lvl1pPr>
          </a:lstStyle>
          <a:p>
            <a:pPr lvl="0"/>
            <a:r>
              <a:rPr lang="en-US" noProof="0"/>
              <a:t>Section 3 Title</a:t>
            </a:r>
          </a:p>
        </p:txBody>
      </p:sp>
    </p:spTree>
    <p:extLst>
      <p:ext uri="{BB962C8B-B14F-4D97-AF65-F5344CB8AC3E}">
        <p14:creationId xmlns:p14="http://schemas.microsoft.com/office/powerpoint/2010/main" val="375573350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me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C626A5-4FF6-42BD-858A-AE4B2C23A6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noProof="0"/>
              <a:t>Click to edit Master title style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9E5E346-F307-4307-949D-77CDB6E6577A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noProof="0" dirty="0"/>
              <a:t>Add a footer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B4446C0-A637-4726-88A6-815A6AB63B96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19B51A1E-902D-48AF-9020-955120F399B6}" type="slidenum">
              <a:rPr lang="en-US" noProof="0" smtClean="0"/>
              <a:pPr/>
              <a:t>‹#›</a:t>
            </a:fld>
            <a:endParaRPr lang="en-US" noProof="0" dirty="0"/>
          </a:p>
        </p:txBody>
      </p:sp>
      <p:sp>
        <p:nvSpPr>
          <p:cNvPr id="13" name="Text Placeholder 8">
            <a:extLst>
              <a:ext uri="{FF2B5EF4-FFF2-40B4-BE49-F238E27FC236}">
                <a16:creationId xmlns:a16="http://schemas.microsoft.com/office/drawing/2014/main" id="{37BBBFC2-32EB-4335-9980-A7CF236703B3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431800" y="1080000"/>
            <a:ext cx="11339513" cy="276561"/>
          </a:xfrm>
        </p:spPr>
        <p:txBody>
          <a:bodyPr/>
          <a:lstStyle>
            <a:lvl1pPr marL="0" indent="0">
              <a:buNone/>
              <a:defRPr/>
            </a:lvl1pPr>
            <a:lvl2pPr marL="266700" indent="0">
              <a:buNone/>
              <a:defRPr/>
            </a:lvl2pPr>
            <a:lvl3pPr marL="542925" indent="0">
              <a:buNone/>
              <a:defRPr/>
            </a:lvl3pPr>
            <a:lvl4pPr marL="809625" indent="0">
              <a:buNone/>
              <a:defRPr/>
            </a:lvl4pPr>
            <a:lvl5pPr marL="1076325" indent="0">
              <a:buNone/>
              <a:defRPr/>
            </a:lvl5pPr>
          </a:lstStyle>
          <a:p>
            <a:pPr lvl="0"/>
            <a:r>
              <a:rPr lang="en-US" noProof="0"/>
              <a:t>Sub Header</a:t>
            </a:r>
          </a:p>
        </p:txBody>
      </p: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52158F80-0C1A-4B9E-9335-A5A0015187F7}"/>
              </a:ext>
            </a:extLst>
          </p:cNvPr>
          <p:cNvCxnSpPr/>
          <p:nvPr userDrawn="1"/>
        </p:nvCxnSpPr>
        <p:spPr>
          <a:xfrm>
            <a:off x="431800" y="3866682"/>
            <a:ext cx="11339513" cy="0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 Placeholder 10">
            <a:extLst>
              <a:ext uri="{FF2B5EF4-FFF2-40B4-BE49-F238E27FC236}">
                <a16:creationId xmlns:a16="http://schemas.microsoft.com/office/drawing/2014/main" id="{723DA611-B88C-4D7E-82A4-5E4CA9DC2EA3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412908" y="3973125"/>
            <a:ext cx="415608" cy="201776"/>
          </a:xfrm>
        </p:spPr>
        <p:txBody>
          <a:bodyPr anchor="ctr"/>
          <a:lstStyle>
            <a:lvl1pPr marL="0" indent="0" algn="ctr">
              <a:buNone/>
              <a:defRPr sz="14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r>
              <a:rPr lang="en-US" noProof="0"/>
              <a:t>Year</a:t>
            </a:r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180A0FA4-75CD-4A61-AA79-9C3C5F97ED8C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431799" y="3597398"/>
            <a:ext cx="377825" cy="201776"/>
          </a:xfrm>
        </p:spPr>
        <p:txBody>
          <a:bodyPr/>
          <a:lstStyle>
            <a:lvl1pPr marL="0" indent="0" algn="ctr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r>
              <a:rPr lang="en-US" noProof="0"/>
              <a:t>MM</a:t>
            </a:r>
          </a:p>
        </p:txBody>
      </p:sp>
      <p:sp>
        <p:nvSpPr>
          <p:cNvPr id="21" name="Text Placeholder 10">
            <a:extLst>
              <a:ext uri="{FF2B5EF4-FFF2-40B4-BE49-F238E27FC236}">
                <a16:creationId xmlns:a16="http://schemas.microsoft.com/office/drawing/2014/main" id="{EBB89A53-1B07-4560-B98E-03BECDB832C9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903816" y="3597398"/>
            <a:ext cx="377825" cy="201776"/>
          </a:xfrm>
        </p:spPr>
        <p:txBody>
          <a:bodyPr/>
          <a:lstStyle>
            <a:lvl1pPr marL="0" indent="0" algn="ctr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r>
              <a:rPr lang="en-US" noProof="0"/>
              <a:t>MM</a:t>
            </a:r>
          </a:p>
        </p:txBody>
      </p:sp>
      <p:sp>
        <p:nvSpPr>
          <p:cNvPr id="22" name="Text Placeholder 10">
            <a:extLst>
              <a:ext uri="{FF2B5EF4-FFF2-40B4-BE49-F238E27FC236}">
                <a16:creationId xmlns:a16="http://schemas.microsoft.com/office/drawing/2014/main" id="{22D34AD8-D83D-4409-A418-C00840A085AC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1375833" y="3597398"/>
            <a:ext cx="377825" cy="201776"/>
          </a:xfrm>
        </p:spPr>
        <p:txBody>
          <a:bodyPr/>
          <a:lstStyle>
            <a:lvl1pPr marL="0" indent="0" algn="ctr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r>
              <a:rPr lang="en-US" noProof="0"/>
              <a:t>MM</a:t>
            </a:r>
          </a:p>
        </p:txBody>
      </p:sp>
      <p:sp>
        <p:nvSpPr>
          <p:cNvPr id="25" name="Text Placeholder 10">
            <a:extLst>
              <a:ext uri="{FF2B5EF4-FFF2-40B4-BE49-F238E27FC236}">
                <a16:creationId xmlns:a16="http://schemas.microsoft.com/office/drawing/2014/main" id="{3EAA6A46-63F3-49A5-8E0B-758176E4429D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1847850" y="3597398"/>
            <a:ext cx="377825" cy="201776"/>
          </a:xfrm>
        </p:spPr>
        <p:txBody>
          <a:bodyPr/>
          <a:lstStyle>
            <a:lvl1pPr marL="0" indent="0" algn="ctr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r>
              <a:rPr lang="en-US" noProof="0"/>
              <a:t>MM</a:t>
            </a:r>
          </a:p>
        </p:txBody>
      </p:sp>
      <p:sp>
        <p:nvSpPr>
          <p:cNvPr id="26" name="Text Placeholder 10">
            <a:extLst>
              <a:ext uri="{FF2B5EF4-FFF2-40B4-BE49-F238E27FC236}">
                <a16:creationId xmlns:a16="http://schemas.microsoft.com/office/drawing/2014/main" id="{BB051A6E-4868-4F3F-93DB-AD07020E9344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6077108" y="3973125"/>
            <a:ext cx="415608" cy="201776"/>
          </a:xfrm>
        </p:spPr>
        <p:txBody>
          <a:bodyPr anchor="ctr"/>
          <a:lstStyle>
            <a:lvl1pPr marL="0" indent="0" algn="ctr">
              <a:buNone/>
              <a:defRPr sz="14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r>
              <a:rPr lang="en-US" noProof="0"/>
              <a:t>Year</a:t>
            </a:r>
          </a:p>
        </p:txBody>
      </p:sp>
      <p:sp>
        <p:nvSpPr>
          <p:cNvPr id="28" name="Text Placeholder 10">
            <a:extLst>
              <a:ext uri="{FF2B5EF4-FFF2-40B4-BE49-F238E27FC236}">
                <a16:creationId xmlns:a16="http://schemas.microsoft.com/office/drawing/2014/main" id="{61519886-189E-4C69-AEED-FD9BDD3E567B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2319867" y="3597398"/>
            <a:ext cx="377825" cy="201776"/>
          </a:xfrm>
        </p:spPr>
        <p:txBody>
          <a:bodyPr/>
          <a:lstStyle>
            <a:lvl1pPr marL="0" indent="0" algn="ctr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r>
              <a:rPr lang="en-US" noProof="0"/>
              <a:t>MM</a:t>
            </a:r>
          </a:p>
        </p:txBody>
      </p:sp>
      <p:sp>
        <p:nvSpPr>
          <p:cNvPr id="30" name="Text Placeholder 10">
            <a:extLst>
              <a:ext uri="{FF2B5EF4-FFF2-40B4-BE49-F238E27FC236}">
                <a16:creationId xmlns:a16="http://schemas.microsoft.com/office/drawing/2014/main" id="{0F084DDF-04EE-46A9-9F77-D5FD94D1B543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2791884" y="3597398"/>
            <a:ext cx="377825" cy="201776"/>
          </a:xfrm>
        </p:spPr>
        <p:txBody>
          <a:bodyPr/>
          <a:lstStyle>
            <a:lvl1pPr marL="0" indent="0" algn="ctr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r>
              <a:rPr lang="en-US" noProof="0"/>
              <a:t>MM</a:t>
            </a:r>
          </a:p>
        </p:txBody>
      </p:sp>
      <p:sp>
        <p:nvSpPr>
          <p:cNvPr id="31" name="Text Placeholder 10">
            <a:extLst>
              <a:ext uri="{FF2B5EF4-FFF2-40B4-BE49-F238E27FC236}">
                <a16:creationId xmlns:a16="http://schemas.microsoft.com/office/drawing/2014/main" id="{743DE8AB-BF74-4CC9-AD19-8BBBF44867AF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3263901" y="3597398"/>
            <a:ext cx="377825" cy="201776"/>
          </a:xfrm>
        </p:spPr>
        <p:txBody>
          <a:bodyPr/>
          <a:lstStyle>
            <a:lvl1pPr marL="0" indent="0" algn="ctr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r>
              <a:rPr lang="en-US" noProof="0"/>
              <a:t>MM</a:t>
            </a:r>
          </a:p>
        </p:txBody>
      </p:sp>
      <p:sp>
        <p:nvSpPr>
          <p:cNvPr id="32" name="Text Placeholder 10">
            <a:extLst>
              <a:ext uri="{FF2B5EF4-FFF2-40B4-BE49-F238E27FC236}">
                <a16:creationId xmlns:a16="http://schemas.microsoft.com/office/drawing/2014/main" id="{2ECC5C24-2CE5-491E-89DC-F9C5AE98B067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4679952" y="3597398"/>
            <a:ext cx="377825" cy="201776"/>
          </a:xfrm>
        </p:spPr>
        <p:txBody>
          <a:bodyPr/>
          <a:lstStyle>
            <a:lvl1pPr marL="0" indent="0" algn="ctr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r>
              <a:rPr lang="en-US" noProof="0"/>
              <a:t>MM</a:t>
            </a:r>
          </a:p>
        </p:txBody>
      </p:sp>
      <p:sp>
        <p:nvSpPr>
          <p:cNvPr id="33" name="Text Placeholder 10">
            <a:extLst>
              <a:ext uri="{FF2B5EF4-FFF2-40B4-BE49-F238E27FC236}">
                <a16:creationId xmlns:a16="http://schemas.microsoft.com/office/drawing/2014/main" id="{ADB0F187-5781-4076-B761-264B1C683A63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3735918" y="3597398"/>
            <a:ext cx="377825" cy="201776"/>
          </a:xfrm>
        </p:spPr>
        <p:txBody>
          <a:bodyPr/>
          <a:lstStyle>
            <a:lvl1pPr marL="0" indent="0" algn="ctr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r>
              <a:rPr lang="en-US" noProof="0"/>
              <a:t>MM</a:t>
            </a:r>
          </a:p>
        </p:txBody>
      </p:sp>
      <p:sp>
        <p:nvSpPr>
          <p:cNvPr id="34" name="Text Placeholder 10">
            <a:extLst>
              <a:ext uri="{FF2B5EF4-FFF2-40B4-BE49-F238E27FC236}">
                <a16:creationId xmlns:a16="http://schemas.microsoft.com/office/drawing/2014/main" id="{B2E776B2-D388-4243-80AE-BD8AF47C8AAB}"/>
              </a:ext>
            </a:extLst>
          </p:cNvPr>
          <p:cNvSpPr>
            <a:spLocks noGrp="1"/>
          </p:cNvSpPr>
          <p:nvPr>
            <p:ph type="body" sz="quarter" idx="44" hasCustomPrompt="1"/>
          </p:nvPr>
        </p:nvSpPr>
        <p:spPr>
          <a:xfrm>
            <a:off x="4207935" y="3597398"/>
            <a:ext cx="377825" cy="201776"/>
          </a:xfrm>
        </p:spPr>
        <p:txBody>
          <a:bodyPr/>
          <a:lstStyle>
            <a:lvl1pPr marL="0" indent="0" algn="ctr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r>
              <a:rPr lang="en-US" noProof="0"/>
              <a:t>MM</a:t>
            </a:r>
          </a:p>
        </p:txBody>
      </p:sp>
      <p:sp>
        <p:nvSpPr>
          <p:cNvPr id="35" name="Text Placeholder 10">
            <a:extLst>
              <a:ext uri="{FF2B5EF4-FFF2-40B4-BE49-F238E27FC236}">
                <a16:creationId xmlns:a16="http://schemas.microsoft.com/office/drawing/2014/main" id="{79F3A104-EDC0-4A25-9585-3F9F8C1022C7}"/>
              </a:ext>
            </a:extLst>
          </p:cNvPr>
          <p:cNvSpPr>
            <a:spLocks noGrp="1"/>
          </p:cNvSpPr>
          <p:nvPr>
            <p:ph type="body" sz="quarter" idx="45" hasCustomPrompt="1"/>
          </p:nvPr>
        </p:nvSpPr>
        <p:spPr>
          <a:xfrm>
            <a:off x="5151969" y="3597398"/>
            <a:ext cx="377825" cy="201776"/>
          </a:xfrm>
        </p:spPr>
        <p:txBody>
          <a:bodyPr/>
          <a:lstStyle>
            <a:lvl1pPr marL="0" indent="0" algn="ctr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r>
              <a:rPr lang="en-US" noProof="0"/>
              <a:t>MM</a:t>
            </a:r>
          </a:p>
        </p:txBody>
      </p:sp>
      <p:sp>
        <p:nvSpPr>
          <p:cNvPr id="36" name="Text Placeholder 10">
            <a:extLst>
              <a:ext uri="{FF2B5EF4-FFF2-40B4-BE49-F238E27FC236}">
                <a16:creationId xmlns:a16="http://schemas.microsoft.com/office/drawing/2014/main" id="{23DA3E7C-9F0E-4A57-B6EA-C01C72788E9E}"/>
              </a:ext>
            </a:extLst>
          </p:cNvPr>
          <p:cNvSpPr>
            <a:spLocks noGrp="1"/>
          </p:cNvSpPr>
          <p:nvPr>
            <p:ph type="body" sz="quarter" idx="46" hasCustomPrompt="1"/>
          </p:nvPr>
        </p:nvSpPr>
        <p:spPr>
          <a:xfrm>
            <a:off x="5623986" y="3597398"/>
            <a:ext cx="377825" cy="201776"/>
          </a:xfrm>
        </p:spPr>
        <p:txBody>
          <a:bodyPr/>
          <a:lstStyle>
            <a:lvl1pPr marL="0" indent="0" algn="ctr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r>
              <a:rPr lang="en-US" noProof="0"/>
              <a:t>MM</a:t>
            </a:r>
          </a:p>
        </p:txBody>
      </p:sp>
      <p:sp>
        <p:nvSpPr>
          <p:cNvPr id="37" name="Text Placeholder 10">
            <a:extLst>
              <a:ext uri="{FF2B5EF4-FFF2-40B4-BE49-F238E27FC236}">
                <a16:creationId xmlns:a16="http://schemas.microsoft.com/office/drawing/2014/main" id="{A8ABC110-DC97-4A71-9A16-67581EAC9895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095999" y="3597398"/>
            <a:ext cx="377825" cy="201776"/>
          </a:xfrm>
        </p:spPr>
        <p:txBody>
          <a:bodyPr/>
          <a:lstStyle>
            <a:lvl1pPr marL="0" indent="0" algn="ctr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r>
              <a:rPr lang="en-US" noProof="0"/>
              <a:t>MM</a:t>
            </a:r>
          </a:p>
        </p:txBody>
      </p:sp>
      <p:sp>
        <p:nvSpPr>
          <p:cNvPr id="38" name="Text Placeholder 10">
            <a:extLst>
              <a:ext uri="{FF2B5EF4-FFF2-40B4-BE49-F238E27FC236}">
                <a16:creationId xmlns:a16="http://schemas.microsoft.com/office/drawing/2014/main" id="{81058125-332B-41A7-BCD5-72CAE3F9F97D}"/>
              </a:ext>
            </a:extLst>
          </p:cNvPr>
          <p:cNvSpPr>
            <a:spLocks noGrp="1"/>
          </p:cNvSpPr>
          <p:nvPr>
            <p:ph type="body" sz="quarter" idx="48" hasCustomPrompt="1"/>
          </p:nvPr>
        </p:nvSpPr>
        <p:spPr>
          <a:xfrm>
            <a:off x="6568012" y="3597398"/>
            <a:ext cx="377825" cy="201776"/>
          </a:xfrm>
        </p:spPr>
        <p:txBody>
          <a:bodyPr/>
          <a:lstStyle>
            <a:lvl1pPr marL="0" indent="0" algn="ctr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r>
              <a:rPr lang="en-US" noProof="0"/>
              <a:t>MM</a:t>
            </a:r>
          </a:p>
        </p:txBody>
      </p:sp>
      <p:sp>
        <p:nvSpPr>
          <p:cNvPr id="39" name="Text Placeholder 10">
            <a:extLst>
              <a:ext uri="{FF2B5EF4-FFF2-40B4-BE49-F238E27FC236}">
                <a16:creationId xmlns:a16="http://schemas.microsoft.com/office/drawing/2014/main" id="{E32DE8FD-6391-4094-BAEC-CC0836CC67EB}"/>
              </a:ext>
            </a:extLst>
          </p:cNvPr>
          <p:cNvSpPr>
            <a:spLocks noGrp="1"/>
          </p:cNvSpPr>
          <p:nvPr>
            <p:ph type="body" sz="quarter" idx="49" hasCustomPrompt="1"/>
          </p:nvPr>
        </p:nvSpPr>
        <p:spPr>
          <a:xfrm>
            <a:off x="7040029" y="3597398"/>
            <a:ext cx="377825" cy="201776"/>
          </a:xfrm>
        </p:spPr>
        <p:txBody>
          <a:bodyPr/>
          <a:lstStyle>
            <a:lvl1pPr marL="0" indent="0" algn="ctr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r>
              <a:rPr lang="en-US" noProof="0"/>
              <a:t>MM</a:t>
            </a:r>
          </a:p>
        </p:txBody>
      </p:sp>
      <p:sp>
        <p:nvSpPr>
          <p:cNvPr id="40" name="Text Placeholder 10">
            <a:extLst>
              <a:ext uri="{FF2B5EF4-FFF2-40B4-BE49-F238E27FC236}">
                <a16:creationId xmlns:a16="http://schemas.microsoft.com/office/drawing/2014/main" id="{5C53C0F3-9308-422B-BC6E-1ACA5029027A}"/>
              </a:ext>
            </a:extLst>
          </p:cNvPr>
          <p:cNvSpPr>
            <a:spLocks noGrp="1"/>
          </p:cNvSpPr>
          <p:nvPr>
            <p:ph type="body" sz="quarter" idx="50" hasCustomPrompt="1"/>
          </p:nvPr>
        </p:nvSpPr>
        <p:spPr>
          <a:xfrm>
            <a:off x="7512046" y="3597398"/>
            <a:ext cx="377825" cy="201776"/>
          </a:xfrm>
        </p:spPr>
        <p:txBody>
          <a:bodyPr/>
          <a:lstStyle>
            <a:lvl1pPr marL="0" indent="0" algn="ctr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r>
              <a:rPr lang="en-US" noProof="0"/>
              <a:t>MM</a:t>
            </a:r>
          </a:p>
        </p:txBody>
      </p:sp>
      <p:sp>
        <p:nvSpPr>
          <p:cNvPr id="41" name="Text Placeholder 10">
            <a:extLst>
              <a:ext uri="{FF2B5EF4-FFF2-40B4-BE49-F238E27FC236}">
                <a16:creationId xmlns:a16="http://schemas.microsoft.com/office/drawing/2014/main" id="{06DFFA03-9EA6-4F70-9519-AB1361BAF7CE}"/>
              </a:ext>
            </a:extLst>
          </p:cNvPr>
          <p:cNvSpPr>
            <a:spLocks noGrp="1"/>
          </p:cNvSpPr>
          <p:nvPr>
            <p:ph type="body" sz="quarter" idx="51" hasCustomPrompt="1"/>
          </p:nvPr>
        </p:nvSpPr>
        <p:spPr>
          <a:xfrm>
            <a:off x="7984063" y="3597398"/>
            <a:ext cx="377825" cy="201776"/>
          </a:xfrm>
        </p:spPr>
        <p:txBody>
          <a:bodyPr/>
          <a:lstStyle>
            <a:lvl1pPr marL="0" indent="0" algn="ctr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r>
              <a:rPr lang="en-US" noProof="0"/>
              <a:t>MM</a:t>
            </a:r>
          </a:p>
        </p:txBody>
      </p:sp>
      <p:sp>
        <p:nvSpPr>
          <p:cNvPr id="42" name="Text Placeholder 10">
            <a:extLst>
              <a:ext uri="{FF2B5EF4-FFF2-40B4-BE49-F238E27FC236}">
                <a16:creationId xmlns:a16="http://schemas.microsoft.com/office/drawing/2014/main" id="{49CD8693-3557-4241-BB88-518160D989C4}"/>
              </a:ext>
            </a:extLst>
          </p:cNvPr>
          <p:cNvSpPr>
            <a:spLocks noGrp="1"/>
          </p:cNvSpPr>
          <p:nvPr>
            <p:ph type="body" sz="quarter" idx="52" hasCustomPrompt="1"/>
          </p:nvPr>
        </p:nvSpPr>
        <p:spPr>
          <a:xfrm>
            <a:off x="8456080" y="3597398"/>
            <a:ext cx="377825" cy="201776"/>
          </a:xfrm>
        </p:spPr>
        <p:txBody>
          <a:bodyPr/>
          <a:lstStyle>
            <a:lvl1pPr marL="0" indent="0" algn="ctr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r>
              <a:rPr lang="en-US" noProof="0"/>
              <a:t>MM</a:t>
            </a:r>
          </a:p>
        </p:txBody>
      </p:sp>
      <p:sp>
        <p:nvSpPr>
          <p:cNvPr id="43" name="Text Placeholder 10">
            <a:extLst>
              <a:ext uri="{FF2B5EF4-FFF2-40B4-BE49-F238E27FC236}">
                <a16:creationId xmlns:a16="http://schemas.microsoft.com/office/drawing/2014/main" id="{4884DF69-4936-4F90-BFB8-ED04A228DA22}"/>
              </a:ext>
            </a:extLst>
          </p:cNvPr>
          <p:cNvSpPr>
            <a:spLocks noGrp="1"/>
          </p:cNvSpPr>
          <p:nvPr>
            <p:ph type="body" sz="quarter" idx="53" hasCustomPrompt="1"/>
          </p:nvPr>
        </p:nvSpPr>
        <p:spPr>
          <a:xfrm>
            <a:off x="8928097" y="3597398"/>
            <a:ext cx="377825" cy="201776"/>
          </a:xfrm>
        </p:spPr>
        <p:txBody>
          <a:bodyPr/>
          <a:lstStyle>
            <a:lvl1pPr marL="0" indent="0" algn="ctr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r>
              <a:rPr lang="en-US" noProof="0"/>
              <a:t>MM</a:t>
            </a:r>
          </a:p>
        </p:txBody>
      </p:sp>
      <p:sp>
        <p:nvSpPr>
          <p:cNvPr id="44" name="Text Placeholder 10">
            <a:extLst>
              <a:ext uri="{FF2B5EF4-FFF2-40B4-BE49-F238E27FC236}">
                <a16:creationId xmlns:a16="http://schemas.microsoft.com/office/drawing/2014/main" id="{00804F61-8052-4AD8-8370-ED72B261BC29}"/>
              </a:ext>
            </a:extLst>
          </p:cNvPr>
          <p:cNvSpPr>
            <a:spLocks noGrp="1"/>
          </p:cNvSpPr>
          <p:nvPr>
            <p:ph type="body" sz="quarter" idx="54" hasCustomPrompt="1"/>
          </p:nvPr>
        </p:nvSpPr>
        <p:spPr>
          <a:xfrm>
            <a:off x="10344148" y="3597398"/>
            <a:ext cx="377825" cy="201776"/>
          </a:xfrm>
        </p:spPr>
        <p:txBody>
          <a:bodyPr/>
          <a:lstStyle>
            <a:lvl1pPr marL="0" indent="0" algn="ctr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r>
              <a:rPr lang="en-US" noProof="0"/>
              <a:t>MM</a:t>
            </a:r>
          </a:p>
        </p:txBody>
      </p:sp>
      <p:sp>
        <p:nvSpPr>
          <p:cNvPr id="45" name="Text Placeholder 10">
            <a:extLst>
              <a:ext uri="{FF2B5EF4-FFF2-40B4-BE49-F238E27FC236}">
                <a16:creationId xmlns:a16="http://schemas.microsoft.com/office/drawing/2014/main" id="{313F370F-A9EC-477E-BED7-BF4E87527420}"/>
              </a:ext>
            </a:extLst>
          </p:cNvPr>
          <p:cNvSpPr>
            <a:spLocks noGrp="1"/>
          </p:cNvSpPr>
          <p:nvPr>
            <p:ph type="body" sz="quarter" idx="55" hasCustomPrompt="1"/>
          </p:nvPr>
        </p:nvSpPr>
        <p:spPr>
          <a:xfrm>
            <a:off x="9400114" y="3597398"/>
            <a:ext cx="377825" cy="201776"/>
          </a:xfrm>
        </p:spPr>
        <p:txBody>
          <a:bodyPr/>
          <a:lstStyle>
            <a:lvl1pPr marL="0" indent="0" algn="ctr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r>
              <a:rPr lang="en-US" noProof="0"/>
              <a:t>MM</a:t>
            </a:r>
          </a:p>
        </p:txBody>
      </p:sp>
      <p:sp>
        <p:nvSpPr>
          <p:cNvPr id="46" name="Text Placeholder 10">
            <a:extLst>
              <a:ext uri="{FF2B5EF4-FFF2-40B4-BE49-F238E27FC236}">
                <a16:creationId xmlns:a16="http://schemas.microsoft.com/office/drawing/2014/main" id="{9E687ADD-FE6C-441E-991F-E71EA0572C32}"/>
              </a:ext>
            </a:extLst>
          </p:cNvPr>
          <p:cNvSpPr>
            <a:spLocks noGrp="1"/>
          </p:cNvSpPr>
          <p:nvPr>
            <p:ph type="body" sz="quarter" idx="56" hasCustomPrompt="1"/>
          </p:nvPr>
        </p:nvSpPr>
        <p:spPr>
          <a:xfrm>
            <a:off x="9872131" y="3597398"/>
            <a:ext cx="377825" cy="201776"/>
          </a:xfrm>
        </p:spPr>
        <p:txBody>
          <a:bodyPr/>
          <a:lstStyle>
            <a:lvl1pPr marL="0" indent="0" algn="ctr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r>
              <a:rPr lang="en-US" noProof="0"/>
              <a:t>MM</a:t>
            </a:r>
          </a:p>
        </p:txBody>
      </p:sp>
      <p:sp>
        <p:nvSpPr>
          <p:cNvPr id="47" name="Text Placeholder 10">
            <a:extLst>
              <a:ext uri="{FF2B5EF4-FFF2-40B4-BE49-F238E27FC236}">
                <a16:creationId xmlns:a16="http://schemas.microsoft.com/office/drawing/2014/main" id="{5E0252B4-80AE-40E9-BA32-6EDAAC625211}"/>
              </a:ext>
            </a:extLst>
          </p:cNvPr>
          <p:cNvSpPr>
            <a:spLocks noGrp="1"/>
          </p:cNvSpPr>
          <p:nvPr>
            <p:ph type="body" sz="quarter" idx="57" hasCustomPrompt="1"/>
          </p:nvPr>
        </p:nvSpPr>
        <p:spPr>
          <a:xfrm>
            <a:off x="10816165" y="3597398"/>
            <a:ext cx="377825" cy="201776"/>
          </a:xfrm>
        </p:spPr>
        <p:txBody>
          <a:bodyPr/>
          <a:lstStyle>
            <a:lvl1pPr marL="0" indent="0" algn="ctr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r>
              <a:rPr lang="en-US" noProof="0"/>
              <a:t>MM</a:t>
            </a:r>
          </a:p>
        </p:txBody>
      </p:sp>
      <p:sp>
        <p:nvSpPr>
          <p:cNvPr id="48" name="Text Placeholder 10">
            <a:extLst>
              <a:ext uri="{FF2B5EF4-FFF2-40B4-BE49-F238E27FC236}">
                <a16:creationId xmlns:a16="http://schemas.microsoft.com/office/drawing/2014/main" id="{8A807DF0-23B6-4B83-B3F6-8D0BE9A851F6}"/>
              </a:ext>
            </a:extLst>
          </p:cNvPr>
          <p:cNvSpPr>
            <a:spLocks noGrp="1"/>
          </p:cNvSpPr>
          <p:nvPr>
            <p:ph type="body" sz="quarter" idx="58" hasCustomPrompt="1"/>
          </p:nvPr>
        </p:nvSpPr>
        <p:spPr>
          <a:xfrm>
            <a:off x="11288182" y="3597398"/>
            <a:ext cx="377825" cy="201776"/>
          </a:xfrm>
        </p:spPr>
        <p:txBody>
          <a:bodyPr/>
          <a:lstStyle>
            <a:lvl1pPr marL="0" indent="0" algn="ctr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r>
              <a:rPr lang="en-US" noProof="0"/>
              <a:t>MM</a:t>
            </a:r>
          </a:p>
        </p:txBody>
      </p:sp>
      <p:sp>
        <p:nvSpPr>
          <p:cNvPr id="49" name="Text Placeholder 3">
            <a:extLst>
              <a:ext uri="{FF2B5EF4-FFF2-40B4-BE49-F238E27FC236}">
                <a16:creationId xmlns:a16="http://schemas.microsoft.com/office/drawing/2014/main" id="{F3591345-36C8-481A-AD5B-5F69B03D1710}"/>
              </a:ext>
            </a:extLst>
          </p:cNvPr>
          <p:cNvSpPr>
            <a:spLocks noGrp="1"/>
          </p:cNvSpPr>
          <p:nvPr>
            <p:ph type="body" sz="quarter" idx="59" hasCustomPrompt="1"/>
          </p:nvPr>
        </p:nvSpPr>
        <p:spPr>
          <a:xfrm>
            <a:off x="5360988" y="2190750"/>
            <a:ext cx="1793875" cy="561975"/>
          </a:xfrm>
          <a:noFill/>
          <a:ln>
            <a:noFill/>
          </a:ln>
        </p:spPr>
        <p:txBody>
          <a:bodyPr tIns="36000" anchor="t"/>
          <a:lstStyle>
            <a:lvl1pPr marL="0" indent="0" algn="ctr">
              <a:buNone/>
              <a:defRPr sz="1600" b="1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noProof="0"/>
              <a:t>Item Title</a:t>
            </a:r>
          </a:p>
        </p:txBody>
      </p:sp>
      <p:sp>
        <p:nvSpPr>
          <p:cNvPr id="50" name="Text Placeholder 36">
            <a:extLst>
              <a:ext uri="{FF2B5EF4-FFF2-40B4-BE49-F238E27FC236}">
                <a16:creationId xmlns:a16="http://schemas.microsoft.com/office/drawing/2014/main" id="{954C0732-1924-4A1B-9272-95C51D0B36FE}"/>
              </a:ext>
            </a:extLst>
          </p:cNvPr>
          <p:cNvSpPr>
            <a:spLocks noGrp="1"/>
          </p:cNvSpPr>
          <p:nvPr>
            <p:ph type="body" sz="quarter" idx="60" hasCustomPrompt="1"/>
          </p:nvPr>
        </p:nvSpPr>
        <p:spPr>
          <a:xfrm>
            <a:off x="5395728" y="2531196"/>
            <a:ext cx="1724394" cy="1858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noProof="0"/>
              <a:t>Month, Year</a:t>
            </a:r>
          </a:p>
        </p:txBody>
      </p:sp>
      <p:sp>
        <p:nvSpPr>
          <p:cNvPr id="3" name="Rectangle 2"/>
          <p:cNvSpPr/>
          <p:nvPr userDrawn="1"/>
        </p:nvSpPr>
        <p:spPr>
          <a:xfrm>
            <a:off x="9400114" y="6078583"/>
            <a:ext cx="1888068" cy="47517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067071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m 3 Membe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FF4C50-933F-41F9-AD11-BD02410AA7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2000" y="432000"/>
            <a:ext cx="11340000" cy="432000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noProof="0"/>
              <a:t>Click to edit Master title style</a:t>
            </a:r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19F419B1-164A-4B7A-BBEC-47B6151ECB05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noProof="0" dirty="0"/>
              <a:t>Add a footer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86E99B1E-D08C-46BA-9D27-9ED02F4C9B6C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19B51A1E-902D-48AF-9020-955120F399B6}" type="slidenum">
              <a:rPr lang="en-US" noProof="0" smtClean="0"/>
              <a:pPr/>
              <a:t>‹#›</a:t>
            </a:fld>
            <a:endParaRPr lang="en-US" noProof="0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F5B3657-F2AE-455A-BF81-1A0C2ACECD20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2103945" y="3995705"/>
            <a:ext cx="1964171" cy="216000"/>
          </a:xfrm>
        </p:spPr>
        <p:txBody>
          <a:bodyPr/>
          <a:lstStyle>
            <a:lvl1pPr marL="0" indent="0" algn="l">
              <a:buNone/>
              <a:defRPr sz="1600"/>
            </a:lvl1pPr>
          </a:lstStyle>
          <a:p>
            <a:pPr lvl="0"/>
            <a:r>
              <a:rPr lang="en-US" noProof="0"/>
              <a:t>Title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6A983D98-E0AB-429A-9EC2-B50D4216D69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955887" y="3995705"/>
            <a:ext cx="1964171" cy="216000"/>
          </a:xfrm>
        </p:spPr>
        <p:txBody>
          <a:bodyPr/>
          <a:lstStyle>
            <a:lvl1pPr marL="0" indent="0" algn="l">
              <a:buNone/>
              <a:defRPr sz="1600"/>
            </a:lvl1pPr>
          </a:lstStyle>
          <a:p>
            <a:pPr lvl="0"/>
            <a:r>
              <a:rPr lang="en-US" noProof="0"/>
              <a:t>Title</a:t>
            </a: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755213BF-EF6D-45DC-A01B-DE6C2F23A6D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9807829" y="3991240"/>
            <a:ext cx="1964171" cy="216000"/>
          </a:xfrm>
        </p:spPr>
        <p:txBody>
          <a:bodyPr/>
          <a:lstStyle>
            <a:lvl1pPr marL="0" indent="0" algn="l">
              <a:buNone/>
              <a:defRPr sz="1600"/>
            </a:lvl1pPr>
          </a:lstStyle>
          <a:p>
            <a:pPr lvl="0"/>
            <a:r>
              <a:rPr lang="en-US" noProof="0"/>
              <a:t>Title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6D972951-9088-4993-8DED-9DA3B6B08CF2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2103945" y="3424428"/>
            <a:ext cx="1964170" cy="504000"/>
          </a:xfrm>
        </p:spPr>
        <p:txBody>
          <a:bodyPr/>
          <a:lstStyle>
            <a:lvl1pPr marL="0" indent="0" algn="l">
              <a:buNone/>
              <a:defRPr b="1">
                <a:latin typeface="+mj-lt"/>
              </a:defRPr>
            </a:lvl1pPr>
          </a:lstStyle>
          <a:p>
            <a:pPr lvl="0"/>
            <a:r>
              <a:rPr lang="en-US" noProof="0"/>
              <a:t>Name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48424FDD-507C-4199-BFC6-8BC01D8992B6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955887" y="3424428"/>
            <a:ext cx="1964171" cy="504000"/>
          </a:xfrm>
        </p:spPr>
        <p:txBody>
          <a:bodyPr/>
          <a:lstStyle>
            <a:lvl1pPr marL="0" indent="0" algn="l">
              <a:buNone/>
              <a:defRPr b="1">
                <a:latin typeface="+mj-lt"/>
              </a:defRPr>
            </a:lvl1pPr>
          </a:lstStyle>
          <a:p>
            <a:pPr lvl="0"/>
            <a:r>
              <a:rPr lang="en-US" noProof="0"/>
              <a:t>Name</a:t>
            </a:r>
          </a:p>
        </p:txBody>
      </p: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33DAFB20-1343-4578-8AA0-0378B674F1B1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9807830" y="3424428"/>
            <a:ext cx="1964170" cy="504000"/>
          </a:xfrm>
        </p:spPr>
        <p:txBody>
          <a:bodyPr/>
          <a:lstStyle>
            <a:lvl1pPr marL="0" indent="0" algn="l">
              <a:buNone/>
              <a:defRPr b="1">
                <a:latin typeface="+mj-lt"/>
              </a:defRPr>
            </a:lvl1pPr>
          </a:lstStyle>
          <a:p>
            <a:pPr lvl="0"/>
            <a:r>
              <a:rPr lang="en-US" noProof="0"/>
              <a:t>Name</a:t>
            </a:r>
          </a:p>
        </p:txBody>
      </p:sp>
      <p:sp>
        <p:nvSpPr>
          <p:cNvPr id="24" name="Picture Placeholder 22">
            <a:extLst>
              <a:ext uri="{FF2B5EF4-FFF2-40B4-BE49-F238E27FC236}">
                <a16:creationId xmlns:a16="http://schemas.microsoft.com/office/drawing/2014/main" id="{806A4855-25AA-40D4-B1A4-A271486B6C9F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431800" y="2808242"/>
            <a:ext cx="1505966" cy="150596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95000"/>
              </a:schemeClr>
            </a:solidFill>
          </a:ln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25" name="Picture Placeholder 22">
            <a:extLst>
              <a:ext uri="{FF2B5EF4-FFF2-40B4-BE49-F238E27FC236}">
                <a16:creationId xmlns:a16="http://schemas.microsoft.com/office/drawing/2014/main" id="{31E10A24-B676-4117-9507-B4B0EB406F02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4283742" y="2808242"/>
            <a:ext cx="1505966" cy="150596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95000"/>
              </a:schemeClr>
            </a:solidFill>
          </a:ln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26" name="Picture Placeholder 22">
            <a:extLst>
              <a:ext uri="{FF2B5EF4-FFF2-40B4-BE49-F238E27FC236}">
                <a16:creationId xmlns:a16="http://schemas.microsoft.com/office/drawing/2014/main" id="{6549D851-9848-44AC-937A-9B1EF867E595}"/>
              </a:ext>
            </a:extLst>
          </p:cNvPr>
          <p:cNvSpPr>
            <a:spLocks noGrp="1"/>
          </p:cNvSpPr>
          <p:nvPr>
            <p:ph type="pic" sz="quarter" idx="25"/>
          </p:nvPr>
        </p:nvSpPr>
        <p:spPr>
          <a:xfrm>
            <a:off x="8135683" y="2808242"/>
            <a:ext cx="1505966" cy="150596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95000"/>
              </a:schemeClr>
            </a:solidFill>
          </a:ln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6DD16A0-27CF-480C-8ADD-7BB99E0031A4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431800" y="1080000"/>
            <a:ext cx="11339513" cy="276561"/>
          </a:xfrm>
        </p:spPr>
        <p:txBody>
          <a:bodyPr/>
          <a:lstStyle>
            <a:lvl1pPr marL="0" indent="0">
              <a:buNone/>
              <a:defRPr/>
            </a:lvl1pPr>
            <a:lvl2pPr marL="266700" indent="0">
              <a:buNone/>
              <a:defRPr/>
            </a:lvl2pPr>
            <a:lvl3pPr marL="542925" indent="0">
              <a:buNone/>
              <a:defRPr/>
            </a:lvl3pPr>
            <a:lvl4pPr marL="809625" indent="0">
              <a:buNone/>
              <a:defRPr/>
            </a:lvl4pPr>
            <a:lvl5pPr marL="1076325" indent="0">
              <a:buNone/>
              <a:defRPr/>
            </a:lvl5pPr>
          </a:lstStyle>
          <a:p>
            <a:pPr lvl="0"/>
            <a:r>
              <a:rPr lang="en-US" noProof="0"/>
              <a:t>Sub Header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47CA876-2153-4136-850D-EE098BDC242E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2103945" y="4311393"/>
            <a:ext cx="1964172" cy="1130300"/>
          </a:xfrm>
        </p:spPr>
        <p:txBody>
          <a:bodyPr/>
          <a:lstStyle>
            <a:lvl1pPr marL="0" indent="0">
              <a:buFont typeface="Arial" panose="020B0604020202020204" pitchFamily="34" charset="0"/>
              <a:buNone/>
              <a:defRPr/>
            </a:lvl1pPr>
            <a:lvl2pPr marL="266700" indent="0">
              <a:buNone/>
              <a:defRPr/>
            </a:lvl2pPr>
            <a:lvl3pPr marL="542925" indent="0">
              <a:buNone/>
              <a:defRPr/>
            </a:lvl3pPr>
            <a:lvl4pPr marL="809625" indent="0">
              <a:buNone/>
              <a:defRPr/>
            </a:lvl4pPr>
            <a:lvl5pPr marL="1076325" indent="0">
              <a:buNone/>
              <a:defRPr/>
            </a:lvl5pPr>
          </a:lstStyle>
          <a:p>
            <a:pPr lvl="0"/>
            <a:r>
              <a:rPr lang="en-US" noProof="0"/>
              <a:t>Short Bio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69B21C2-C689-49C2-B45F-14C5C53A587B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5955887" y="4311393"/>
            <a:ext cx="1963737" cy="11303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US" noProof="0"/>
              <a:t>Short Bio</a:t>
            </a:r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E33D8E11-F7FD-4AD9-BEC6-78C6500F8172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9807829" y="4311393"/>
            <a:ext cx="1981200" cy="1138238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US" noProof="0"/>
              <a:t>Short Bio</a:t>
            </a:r>
          </a:p>
        </p:txBody>
      </p:sp>
      <p:sp>
        <p:nvSpPr>
          <p:cNvPr id="18" name="Rectangle 17"/>
          <p:cNvSpPr/>
          <p:nvPr userDrawn="1"/>
        </p:nvSpPr>
        <p:spPr>
          <a:xfrm>
            <a:off x="9400114" y="6078583"/>
            <a:ext cx="1888068" cy="47517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2411993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m 6 Membe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FF4C50-933F-41F9-AD11-BD02410AA7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2000" y="432000"/>
            <a:ext cx="11340000" cy="432000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noProof="0"/>
              <a:t>Click to edit Master title style</a:t>
            </a:r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19F419B1-164A-4B7A-BBEC-47B6151ECB05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noProof="0" dirty="0"/>
              <a:t>Add a footer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86E99B1E-D08C-46BA-9D27-9ED02F4C9B6C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19B51A1E-902D-48AF-9020-955120F399B6}" type="slidenum">
              <a:rPr lang="en-US" noProof="0" smtClean="0"/>
              <a:pPr/>
              <a:t>‹#›</a:t>
            </a:fld>
            <a:endParaRPr lang="en-US" noProof="0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F5B3657-F2AE-455A-BF81-1A0C2ACECD20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2340113" y="4505325"/>
            <a:ext cx="1800000" cy="900000"/>
          </a:xfrm>
        </p:spPr>
        <p:txBody>
          <a:bodyPr/>
          <a:lstStyle>
            <a:lvl1pPr marL="0" indent="0" algn="ctr">
              <a:buNone/>
              <a:defRPr sz="1600"/>
            </a:lvl1pPr>
          </a:lstStyle>
          <a:p>
            <a:pPr lvl="0"/>
            <a:r>
              <a:rPr lang="en-US" noProof="0"/>
              <a:t>Title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6A983D98-E0AB-429A-9EC2-B50D4216D69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248426" y="4505325"/>
            <a:ext cx="1800000" cy="900000"/>
          </a:xfrm>
        </p:spPr>
        <p:txBody>
          <a:bodyPr/>
          <a:lstStyle>
            <a:lvl1pPr marL="0" indent="0" algn="ctr">
              <a:buNone/>
              <a:defRPr sz="1600"/>
            </a:lvl1pPr>
          </a:lstStyle>
          <a:p>
            <a:pPr lvl="0"/>
            <a:r>
              <a:rPr lang="en-US" noProof="0"/>
              <a:t>Title</a:t>
            </a: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755213BF-EF6D-45DC-A01B-DE6C2F23A6D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156739" y="4505325"/>
            <a:ext cx="1800000" cy="900000"/>
          </a:xfrm>
        </p:spPr>
        <p:txBody>
          <a:bodyPr/>
          <a:lstStyle>
            <a:lvl1pPr marL="0" indent="0" algn="ctr">
              <a:buNone/>
              <a:defRPr sz="1600"/>
            </a:lvl1pPr>
          </a:lstStyle>
          <a:p>
            <a:pPr lvl="0"/>
            <a:r>
              <a:rPr lang="en-US" noProof="0"/>
              <a:t>Title</a:t>
            </a:r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77D6BBBA-F4A3-45D4-91BC-A405FFDC7C3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065052" y="4505325"/>
            <a:ext cx="1800000" cy="900000"/>
          </a:xfrm>
        </p:spPr>
        <p:txBody>
          <a:bodyPr/>
          <a:lstStyle>
            <a:lvl1pPr marL="0" indent="0" algn="ctr">
              <a:buNone/>
              <a:defRPr sz="1600"/>
            </a:lvl1pPr>
          </a:lstStyle>
          <a:p>
            <a:pPr lvl="0"/>
            <a:r>
              <a:rPr lang="en-US" noProof="0"/>
              <a:t>Title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EB3F7825-EB73-4976-9D8D-BAD8C8FCEA82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31800" y="3926334"/>
            <a:ext cx="1800000" cy="504000"/>
          </a:xfrm>
        </p:spPr>
        <p:txBody>
          <a:bodyPr/>
          <a:lstStyle>
            <a:lvl1pPr marL="0" indent="0" algn="ctr">
              <a:buNone/>
              <a:defRPr b="1">
                <a:latin typeface="+mj-lt"/>
              </a:defRPr>
            </a:lvl1pPr>
          </a:lstStyle>
          <a:p>
            <a:pPr lvl="0"/>
            <a:r>
              <a:rPr lang="en-US" noProof="0"/>
              <a:t>Full Name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6D972951-9088-4993-8DED-9DA3B6B08CF2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2340113" y="3926335"/>
            <a:ext cx="1800000" cy="504000"/>
          </a:xfrm>
        </p:spPr>
        <p:txBody>
          <a:bodyPr/>
          <a:lstStyle>
            <a:lvl1pPr marL="0" indent="0" algn="ctr">
              <a:buNone/>
              <a:defRPr b="1">
                <a:latin typeface="+mj-lt"/>
              </a:defRPr>
            </a:lvl1pPr>
          </a:lstStyle>
          <a:p>
            <a:pPr lvl="0"/>
            <a:r>
              <a:rPr lang="en-US" noProof="0"/>
              <a:t>Full Name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48424FDD-507C-4199-BFC6-8BC01D8992B6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248426" y="3926335"/>
            <a:ext cx="1800000" cy="504000"/>
          </a:xfrm>
        </p:spPr>
        <p:txBody>
          <a:bodyPr/>
          <a:lstStyle>
            <a:lvl1pPr marL="0" indent="0" algn="ctr">
              <a:buNone/>
              <a:defRPr b="1">
                <a:latin typeface="+mj-lt"/>
              </a:defRPr>
            </a:lvl1pPr>
          </a:lstStyle>
          <a:p>
            <a:pPr lvl="0"/>
            <a:r>
              <a:rPr lang="en-US" noProof="0"/>
              <a:t>Full Name</a:t>
            </a:r>
          </a:p>
        </p:txBody>
      </p: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33DAFB20-1343-4578-8AA0-0378B674F1B1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6156739" y="3926335"/>
            <a:ext cx="1800000" cy="504000"/>
          </a:xfrm>
        </p:spPr>
        <p:txBody>
          <a:bodyPr/>
          <a:lstStyle>
            <a:lvl1pPr marL="0" indent="0" algn="ctr">
              <a:buNone/>
              <a:defRPr b="1">
                <a:latin typeface="+mj-lt"/>
              </a:defRPr>
            </a:lvl1pPr>
          </a:lstStyle>
          <a:p>
            <a:pPr lvl="0"/>
            <a:r>
              <a:rPr lang="en-US" noProof="0"/>
              <a:t>Full Name</a:t>
            </a:r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B01E9EA3-8BD6-4531-812C-663C75428B76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8065052" y="3926335"/>
            <a:ext cx="1800000" cy="504000"/>
          </a:xfrm>
        </p:spPr>
        <p:txBody>
          <a:bodyPr/>
          <a:lstStyle>
            <a:lvl1pPr marL="0" indent="0" algn="ctr">
              <a:buNone/>
              <a:defRPr b="1">
                <a:latin typeface="+mj-lt"/>
              </a:defRPr>
            </a:lvl1pPr>
          </a:lstStyle>
          <a:p>
            <a:pPr lvl="0"/>
            <a:r>
              <a:rPr lang="en-US" noProof="0"/>
              <a:t>Full Name</a:t>
            </a:r>
          </a:p>
        </p:txBody>
      </p:sp>
      <p:sp>
        <p:nvSpPr>
          <p:cNvPr id="21" name="Text Placeholder 20">
            <a:extLst>
              <a:ext uri="{FF2B5EF4-FFF2-40B4-BE49-F238E27FC236}">
                <a16:creationId xmlns:a16="http://schemas.microsoft.com/office/drawing/2014/main" id="{DA4566DA-C848-4A27-BBC8-722932FFD7F6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31800" y="4505325"/>
            <a:ext cx="1800000" cy="900000"/>
          </a:xfrm>
        </p:spPr>
        <p:txBody>
          <a:bodyPr/>
          <a:lstStyle>
            <a:lvl1pPr marL="0" indent="0" algn="ctr">
              <a:buNone/>
              <a:defRPr sz="1600"/>
            </a:lvl1pPr>
          </a:lstStyle>
          <a:p>
            <a:pPr lvl="0"/>
            <a:r>
              <a:rPr lang="en-US" noProof="0"/>
              <a:t>Title</a:t>
            </a:r>
          </a:p>
        </p:txBody>
      </p:sp>
      <p:sp>
        <p:nvSpPr>
          <p:cNvPr id="23" name="Picture Placeholder 22">
            <a:extLst>
              <a:ext uri="{FF2B5EF4-FFF2-40B4-BE49-F238E27FC236}">
                <a16:creationId xmlns:a16="http://schemas.microsoft.com/office/drawing/2014/main" id="{4089E01F-0C47-4C6A-A9A8-A1A7E470F31A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717088" y="2160704"/>
            <a:ext cx="1229425" cy="1229425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75000"/>
              </a:schemeClr>
            </a:solidFill>
          </a:ln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24" name="Picture Placeholder 22">
            <a:extLst>
              <a:ext uri="{FF2B5EF4-FFF2-40B4-BE49-F238E27FC236}">
                <a16:creationId xmlns:a16="http://schemas.microsoft.com/office/drawing/2014/main" id="{806A4855-25AA-40D4-B1A4-A271486B6C9F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2625401" y="2160704"/>
            <a:ext cx="1229425" cy="1229425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75000"/>
              </a:schemeClr>
            </a:solidFill>
          </a:ln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25" name="Picture Placeholder 22">
            <a:extLst>
              <a:ext uri="{FF2B5EF4-FFF2-40B4-BE49-F238E27FC236}">
                <a16:creationId xmlns:a16="http://schemas.microsoft.com/office/drawing/2014/main" id="{31E10A24-B676-4117-9507-B4B0EB406F02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4533714" y="2160704"/>
            <a:ext cx="1229425" cy="1229425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75000"/>
              </a:schemeClr>
            </a:solidFill>
          </a:ln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26" name="Picture Placeholder 22">
            <a:extLst>
              <a:ext uri="{FF2B5EF4-FFF2-40B4-BE49-F238E27FC236}">
                <a16:creationId xmlns:a16="http://schemas.microsoft.com/office/drawing/2014/main" id="{6549D851-9848-44AC-937A-9B1EF867E595}"/>
              </a:ext>
            </a:extLst>
          </p:cNvPr>
          <p:cNvSpPr>
            <a:spLocks noGrp="1"/>
          </p:cNvSpPr>
          <p:nvPr>
            <p:ph type="pic" sz="quarter" idx="25"/>
          </p:nvPr>
        </p:nvSpPr>
        <p:spPr>
          <a:xfrm>
            <a:off x="6442027" y="2160704"/>
            <a:ext cx="1229425" cy="1229425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75000"/>
              </a:schemeClr>
            </a:solidFill>
          </a:ln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27" name="Picture Placeholder 22">
            <a:extLst>
              <a:ext uri="{FF2B5EF4-FFF2-40B4-BE49-F238E27FC236}">
                <a16:creationId xmlns:a16="http://schemas.microsoft.com/office/drawing/2014/main" id="{B765F5D3-7CB7-4E55-8217-E9EEA9F2945A}"/>
              </a:ext>
            </a:extLst>
          </p:cNvPr>
          <p:cNvSpPr>
            <a:spLocks noGrp="1"/>
          </p:cNvSpPr>
          <p:nvPr>
            <p:ph type="pic" sz="quarter" idx="26"/>
          </p:nvPr>
        </p:nvSpPr>
        <p:spPr>
          <a:xfrm>
            <a:off x="8350340" y="2160704"/>
            <a:ext cx="1229425" cy="1229425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75000"/>
              </a:schemeClr>
            </a:solidFill>
          </a:ln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20" name="Picture Placeholder 22">
            <a:extLst>
              <a:ext uri="{FF2B5EF4-FFF2-40B4-BE49-F238E27FC236}">
                <a16:creationId xmlns:a16="http://schemas.microsoft.com/office/drawing/2014/main" id="{8CB2CA38-4C7F-4D6B-9B34-606F1A007A17}"/>
              </a:ext>
            </a:extLst>
          </p:cNvPr>
          <p:cNvSpPr>
            <a:spLocks noGrp="1"/>
          </p:cNvSpPr>
          <p:nvPr>
            <p:ph type="pic" sz="quarter" idx="27"/>
          </p:nvPr>
        </p:nvSpPr>
        <p:spPr>
          <a:xfrm>
            <a:off x="10258651" y="2160704"/>
            <a:ext cx="1229425" cy="1229425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75000"/>
              </a:schemeClr>
            </a:solidFill>
          </a:ln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5DA42CA-D117-4AF7-9FEC-03EB2BBB7566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9973363" y="3925888"/>
            <a:ext cx="1800000" cy="504825"/>
          </a:xfrm>
        </p:spPr>
        <p:txBody>
          <a:bodyPr/>
          <a:lstStyle>
            <a:lvl1pPr marL="0" indent="0" algn="ctr">
              <a:buNone/>
              <a:defRPr b="1">
                <a:latin typeface="+mj-lt"/>
              </a:defRPr>
            </a:lvl1pPr>
            <a:lvl2pPr marL="266700" indent="0" algn="ctr">
              <a:buNone/>
              <a:defRPr/>
            </a:lvl2pPr>
            <a:lvl3pPr marL="542925" indent="0" algn="ctr">
              <a:buNone/>
              <a:defRPr/>
            </a:lvl3pPr>
            <a:lvl4pPr marL="809625" indent="0" algn="ctr">
              <a:buNone/>
              <a:defRPr/>
            </a:lvl4pPr>
            <a:lvl5pPr marL="1076325" indent="0" algn="ctr">
              <a:buNone/>
              <a:defRPr/>
            </a:lvl5pPr>
          </a:lstStyle>
          <a:p>
            <a:pPr lvl="0"/>
            <a:r>
              <a:rPr lang="en-US" noProof="0"/>
              <a:t>Full Name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5F9CEF5A-8DCE-4156-9138-C113C0D3A79D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9973363" y="4505325"/>
            <a:ext cx="1800000" cy="900113"/>
          </a:xfrm>
        </p:spPr>
        <p:txBody>
          <a:bodyPr/>
          <a:lstStyle>
            <a:lvl1pPr marL="0" indent="0" algn="ctr">
              <a:buNone/>
              <a:defRPr/>
            </a:lvl1pPr>
          </a:lstStyle>
          <a:p>
            <a:pPr lvl="0"/>
            <a:r>
              <a:rPr lang="en-US" noProof="0"/>
              <a:t>Title</a:t>
            </a:r>
          </a:p>
        </p:txBody>
      </p:sp>
      <p:sp>
        <p:nvSpPr>
          <p:cNvPr id="28" name="Rectangle 27"/>
          <p:cNvSpPr/>
          <p:nvPr userDrawn="1"/>
        </p:nvSpPr>
        <p:spPr>
          <a:xfrm>
            <a:off x="9400114" y="6078583"/>
            <a:ext cx="1888068" cy="47517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0351056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Freeform: Shape 28">
            <a:extLst>
              <a:ext uri="{FF2B5EF4-FFF2-40B4-BE49-F238E27FC236}">
                <a16:creationId xmlns:a16="http://schemas.microsoft.com/office/drawing/2014/main" id="{F8AB0F04-910C-4647-AE1C-177C66B50038}"/>
              </a:ext>
            </a:extLst>
          </p:cNvPr>
          <p:cNvSpPr/>
          <p:nvPr userDrawn="1"/>
        </p:nvSpPr>
        <p:spPr>
          <a:xfrm rot="4308689">
            <a:off x="8139110" y="-52404"/>
            <a:ext cx="648657" cy="777553"/>
          </a:xfrm>
          <a:custGeom>
            <a:avLst/>
            <a:gdLst>
              <a:gd name="connsiteX0" fmla="*/ 0 w 648657"/>
              <a:gd name="connsiteY0" fmla="*/ 777553 h 777553"/>
              <a:gd name="connsiteX1" fmla="*/ 255474 w 648657"/>
              <a:gd name="connsiteY1" fmla="*/ 0 h 777553"/>
              <a:gd name="connsiteX2" fmla="*/ 648657 w 648657"/>
              <a:gd name="connsiteY2" fmla="*/ 713937 h 777553"/>
              <a:gd name="connsiteX3" fmla="*/ 0 w 648657"/>
              <a:gd name="connsiteY3" fmla="*/ 777553 h 7775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48657" h="777553">
                <a:moveTo>
                  <a:pt x="0" y="777553"/>
                </a:moveTo>
                <a:lnTo>
                  <a:pt x="255474" y="0"/>
                </a:lnTo>
                <a:lnTo>
                  <a:pt x="648657" y="713937"/>
                </a:lnTo>
                <a:lnTo>
                  <a:pt x="0" y="777553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27" name="Freeform: Shape 26">
            <a:extLst>
              <a:ext uri="{FF2B5EF4-FFF2-40B4-BE49-F238E27FC236}">
                <a16:creationId xmlns:a16="http://schemas.microsoft.com/office/drawing/2014/main" id="{3E72A672-7789-4744-A4CB-D177B890FDE6}"/>
              </a:ext>
            </a:extLst>
          </p:cNvPr>
          <p:cNvSpPr/>
          <p:nvPr userDrawn="1"/>
        </p:nvSpPr>
        <p:spPr>
          <a:xfrm rot="4308689">
            <a:off x="8878526" y="-532562"/>
            <a:ext cx="3571215" cy="3737093"/>
          </a:xfrm>
          <a:custGeom>
            <a:avLst/>
            <a:gdLst>
              <a:gd name="connsiteX0" fmla="*/ 0 w 3571215"/>
              <a:gd name="connsiteY0" fmla="*/ 3023156 h 3737093"/>
              <a:gd name="connsiteX1" fmla="*/ 993291 w 3571215"/>
              <a:gd name="connsiteY1" fmla="*/ 0 h 3737093"/>
              <a:gd name="connsiteX2" fmla="*/ 3571215 w 3571215"/>
              <a:gd name="connsiteY2" fmla="*/ 847006 h 3737093"/>
              <a:gd name="connsiteX3" fmla="*/ 1392370 w 3571215"/>
              <a:gd name="connsiteY3" fmla="*/ 3639100 h 3737093"/>
              <a:gd name="connsiteX4" fmla="*/ 393183 w 3571215"/>
              <a:gd name="connsiteY4" fmla="*/ 3737093 h 3737093"/>
              <a:gd name="connsiteX5" fmla="*/ 0 w 3571215"/>
              <a:gd name="connsiteY5" fmla="*/ 3023156 h 37370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571215" h="3737093">
                <a:moveTo>
                  <a:pt x="0" y="3023156"/>
                </a:moveTo>
                <a:lnTo>
                  <a:pt x="993291" y="0"/>
                </a:lnTo>
                <a:lnTo>
                  <a:pt x="3571215" y="847006"/>
                </a:lnTo>
                <a:lnTo>
                  <a:pt x="1392370" y="3639100"/>
                </a:lnTo>
                <a:lnTo>
                  <a:pt x="393183" y="3737093"/>
                </a:lnTo>
                <a:lnTo>
                  <a:pt x="0" y="3023156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FC626A5-4FF6-42BD-858A-AE4B2C23A6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noProof="0"/>
              <a:t>Click to edit Master title style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9E5E346-F307-4307-949D-77CDB6E6577A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noProof="0" dirty="0"/>
              <a:t>Add a footer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B4446C0-A637-4726-88A6-815A6AB63B96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19B51A1E-902D-48AF-9020-955120F399B6}" type="slidenum">
              <a:rPr lang="en-US" noProof="0" smtClean="0"/>
              <a:pPr/>
              <a:t>‹#›</a:t>
            </a:fld>
            <a:endParaRPr lang="en-US" noProof="0" dirty="0"/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0C7CDA8E-8D79-474E-8278-7D77C867E238}"/>
              </a:ext>
            </a:extLst>
          </p:cNvPr>
          <p:cNvSpPr/>
          <p:nvPr userDrawn="1"/>
        </p:nvSpPr>
        <p:spPr>
          <a:xfrm rot="4308689">
            <a:off x="9191192" y="1651650"/>
            <a:ext cx="1980696" cy="2066510"/>
          </a:xfrm>
          <a:custGeom>
            <a:avLst/>
            <a:gdLst>
              <a:gd name="connsiteX0" fmla="*/ 0 w 1980696"/>
              <a:gd name="connsiteY0" fmla="*/ 2066510 h 2066510"/>
              <a:gd name="connsiteX1" fmla="*/ 1138078 w 1980696"/>
              <a:gd name="connsiteY1" fmla="*/ 0 h 2066510"/>
              <a:gd name="connsiteX2" fmla="*/ 1980696 w 1980696"/>
              <a:gd name="connsiteY2" fmla="*/ 1530016 h 2066510"/>
              <a:gd name="connsiteX3" fmla="*/ 1459417 w 1980696"/>
              <a:gd name="connsiteY3" fmla="*/ 2066510 h 20665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980696" h="2066510">
                <a:moveTo>
                  <a:pt x="0" y="2066510"/>
                </a:moveTo>
                <a:lnTo>
                  <a:pt x="1138078" y="0"/>
                </a:lnTo>
                <a:lnTo>
                  <a:pt x="1980696" y="1530016"/>
                </a:lnTo>
                <a:lnTo>
                  <a:pt x="1459417" y="206651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19" name="Freeform: Shape 18">
            <a:extLst>
              <a:ext uri="{FF2B5EF4-FFF2-40B4-BE49-F238E27FC236}">
                <a16:creationId xmlns:a16="http://schemas.microsoft.com/office/drawing/2014/main" id="{ABD99355-65C1-4211-9E82-3D41ACE0AE17}"/>
              </a:ext>
            </a:extLst>
          </p:cNvPr>
          <p:cNvSpPr/>
          <p:nvPr userDrawn="1"/>
        </p:nvSpPr>
        <p:spPr>
          <a:xfrm rot="13830869">
            <a:off x="9457431" y="3977898"/>
            <a:ext cx="346713" cy="206124"/>
          </a:xfrm>
          <a:custGeom>
            <a:avLst/>
            <a:gdLst>
              <a:gd name="connsiteX0" fmla="*/ 346713 w 346713"/>
              <a:gd name="connsiteY0" fmla="*/ 206124 h 206124"/>
              <a:gd name="connsiteX1" fmla="*/ 0 w 346713"/>
              <a:gd name="connsiteY1" fmla="*/ 206124 h 206124"/>
              <a:gd name="connsiteX2" fmla="*/ 86666 w 346713"/>
              <a:gd name="connsiteY2" fmla="*/ 0 h 206124"/>
              <a:gd name="connsiteX3" fmla="*/ 346713 w 346713"/>
              <a:gd name="connsiteY3" fmla="*/ 206124 h 2061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46713" h="206124">
                <a:moveTo>
                  <a:pt x="346713" y="206124"/>
                </a:moveTo>
                <a:lnTo>
                  <a:pt x="0" y="206124"/>
                </a:lnTo>
                <a:lnTo>
                  <a:pt x="86666" y="0"/>
                </a:lnTo>
                <a:lnTo>
                  <a:pt x="346713" y="206124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F459E701-5FEF-4918-8F3A-04E29BF09009}"/>
              </a:ext>
            </a:extLst>
          </p:cNvPr>
          <p:cNvSpPr/>
          <p:nvPr userDrawn="1"/>
        </p:nvSpPr>
        <p:spPr>
          <a:xfrm rot="12431080">
            <a:off x="9528615" y="3713859"/>
            <a:ext cx="710669" cy="335543"/>
          </a:xfrm>
          <a:custGeom>
            <a:avLst/>
            <a:gdLst>
              <a:gd name="connsiteX0" fmla="*/ 710669 w 710669"/>
              <a:gd name="connsiteY0" fmla="*/ 176660 h 335543"/>
              <a:gd name="connsiteX1" fmla="*/ 0 w 710669"/>
              <a:gd name="connsiteY1" fmla="*/ 335543 h 335543"/>
              <a:gd name="connsiteX2" fmla="*/ 141082 w 710669"/>
              <a:gd name="connsiteY2" fmla="*/ 0 h 335543"/>
              <a:gd name="connsiteX3" fmla="*/ 487795 w 710669"/>
              <a:gd name="connsiteY3" fmla="*/ 0 h 335543"/>
              <a:gd name="connsiteX4" fmla="*/ 710669 w 710669"/>
              <a:gd name="connsiteY4" fmla="*/ 176660 h 3355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10669" h="335543">
                <a:moveTo>
                  <a:pt x="710669" y="176660"/>
                </a:moveTo>
                <a:lnTo>
                  <a:pt x="0" y="335543"/>
                </a:lnTo>
                <a:lnTo>
                  <a:pt x="141082" y="0"/>
                </a:lnTo>
                <a:lnTo>
                  <a:pt x="487795" y="0"/>
                </a:lnTo>
                <a:lnTo>
                  <a:pt x="710669" y="17666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8550A0A6-1197-4153-9800-69D58909D0C7}"/>
              </a:ext>
            </a:extLst>
          </p:cNvPr>
          <p:cNvSpPr/>
          <p:nvPr userDrawn="1"/>
        </p:nvSpPr>
        <p:spPr>
          <a:xfrm rot="4308689">
            <a:off x="8785444" y="1075879"/>
            <a:ext cx="1246227" cy="1580187"/>
          </a:xfrm>
          <a:custGeom>
            <a:avLst/>
            <a:gdLst>
              <a:gd name="connsiteX0" fmla="*/ 0 w 1980696"/>
              <a:gd name="connsiteY0" fmla="*/ 2066510 h 2066510"/>
              <a:gd name="connsiteX1" fmla="*/ 1138078 w 1980696"/>
              <a:gd name="connsiteY1" fmla="*/ 0 h 2066510"/>
              <a:gd name="connsiteX2" fmla="*/ 1980696 w 1980696"/>
              <a:gd name="connsiteY2" fmla="*/ 1530016 h 2066510"/>
              <a:gd name="connsiteX3" fmla="*/ 1459417 w 1980696"/>
              <a:gd name="connsiteY3" fmla="*/ 2066510 h 2066510"/>
              <a:gd name="connsiteX0" fmla="*/ 0 w 1980696"/>
              <a:gd name="connsiteY0" fmla="*/ 1680311 h 1680311"/>
              <a:gd name="connsiteX1" fmla="*/ 1337031 w 1980696"/>
              <a:gd name="connsiteY1" fmla="*/ 0 h 1680311"/>
              <a:gd name="connsiteX2" fmla="*/ 1980696 w 1980696"/>
              <a:gd name="connsiteY2" fmla="*/ 1143817 h 1680311"/>
              <a:gd name="connsiteX3" fmla="*/ 1459417 w 1980696"/>
              <a:gd name="connsiteY3" fmla="*/ 1680311 h 1680311"/>
              <a:gd name="connsiteX4" fmla="*/ 0 w 1980696"/>
              <a:gd name="connsiteY4" fmla="*/ 1680311 h 1680311"/>
              <a:gd name="connsiteX0" fmla="*/ 0 w 1459417"/>
              <a:gd name="connsiteY0" fmla="*/ 1680311 h 1680311"/>
              <a:gd name="connsiteX1" fmla="*/ 1337031 w 1459417"/>
              <a:gd name="connsiteY1" fmla="*/ 0 h 1680311"/>
              <a:gd name="connsiteX2" fmla="*/ 1360698 w 1459417"/>
              <a:gd name="connsiteY2" fmla="*/ 208215 h 1680311"/>
              <a:gd name="connsiteX3" fmla="*/ 1459417 w 1459417"/>
              <a:gd name="connsiteY3" fmla="*/ 1680311 h 1680311"/>
              <a:gd name="connsiteX4" fmla="*/ 0 w 1459417"/>
              <a:gd name="connsiteY4" fmla="*/ 1680311 h 1680311"/>
              <a:gd name="connsiteX0" fmla="*/ 0 w 1360698"/>
              <a:gd name="connsiteY0" fmla="*/ 1680311 h 1688402"/>
              <a:gd name="connsiteX1" fmla="*/ 1337031 w 1360698"/>
              <a:gd name="connsiteY1" fmla="*/ 0 h 1688402"/>
              <a:gd name="connsiteX2" fmla="*/ 1360698 w 1360698"/>
              <a:gd name="connsiteY2" fmla="*/ 208215 h 1688402"/>
              <a:gd name="connsiteX3" fmla="*/ 278710 w 1360698"/>
              <a:gd name="connsiteY3" fmla="*/ 1688402 h 1688402"/>
              <a:gd name="connsiteX4" fmla="*/ 0 w 1360698"/>
              <a:gd name="connsiteY4" fmla="*/ 1680311 h 1688402"/>
              <a:gd name="connsiteX0" fmla="*/ 0 w 1360698"/>
              <a:gd name="connsiteY0" fmla="*/ 1680311 h 1698354"/>
              <a:gd name="connsiteX1" fmla="*/ 1337031 w 1360698"/>
              <a:gd name="connsiteY1" fmla="*/ 0 h 1698354"/>
              <a:gd name="connsiteX2" fmla="*/ 1360698 w 1360698"/>
              <a:gd name="connsiteY2" fmla="*/ 208215 h 1698354"/>
              <a:gd name="connsiteX3" fmla="*/ 415804 w 1360698"/>
              <a:gd name="connsiteY3" fmla="*/ 1698354 h 1698354"/>
              <a:gd name="connsiteX4" fmla="*/ 0 w 1360698"/>
              <a:gd name="connsiteY4" fmla="*/ 1680311 h 1698354"/>
              <a:gd name="connsiteX0" fmla="*/ 0 w 1360698"/>
              <a:gd name="connsiteY0" fmla="*/ 1556337 h 1574380"/>
              <a:gd name="connsiteX1" fmla="*/ 1226116 w 1360698"/>
              <a:gd name="connsiteY1" fmla="*/ 0 h 1574380"/>
              <a:gd name="connsiteX2" fmla="*/ 1360698 w 1360698"/>
              <a:gd name="connsiteY2" fmla="*/ 84241 h 1574380"/>
              <a:gd name="connsiteX3" fmla="*/ 415804 w 1360698"/>
              <a:gd name="connsiteY3" fmla="*/ 1574380 h 1574380"/>
              <a:gd name="connsiteX4" fmla="*/ 0 w 1360698"/>
              <a:gd name="connsiteY4" fmla="*/ 1556337 h 1574380"/>
              <a:gd name="connsiteX0" fmla="*/ 0 w 1303560"/>
              <a:gd name="connsiteY0" fmla="*/ 1556337 h 1574380"/>
              <a:gd name="connsiteX1" fmla="*/ 1226116 w 1303560"/>
              <a:gd name="connsiteY1" fmla="*/ 0 h 1574380"/>
              <a:gd name="connsiteX2" fmla="*/ 1303560 w 1303560"/>
              <a:gd name="connsiteY2" fmla="*/ 105569 h 1574380"/>
              <a:gd name="connsiteX3" fmla="*/ 415804 w 1303560"/>
              <a:gd name="connsiteY3" fmla="*/ 1574380 h 1574380"/>
              <a:gd name="connsiteX4" fmla="*/ 0 w 1303560"/>
              <a:gd name="connsiteY4" fmla="*/ 1556337 h 1574380"/>
              <a:gd name="connsiteX0" fmla="*/ 0 w 1246227"/>
              <a:gd name="connsiteY0" fmla="*/ 1580187 h 1580187"/>
              <a:gd name="connsiteX1" fmla="*/ 1168783 w 1246227"/>
              <a:gd name="connsiteY1" fmla="*/ 0 h 1580187"/>
              <a:gd name="connsiteX2" fmla="*/ 1246227 w 1246227"/>
              <a:gd name="connsiteY2" fmla="*/ 105569 h 1580187"/>
              <a:gd name="connsiteX3" fmla="*/ 358471 w 1246227"/>
              <a:gd name="connsiteY3" fmla="*/ 1574380 h 1580187"/>
              <a:gd name="connsiteX4" fmla="*/ 0 w 1246227"/>
              <a:gd name="connsiteY4" fmla="*/ 1580187 h 15801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46227" h="1580187">
                <a:moveTo>
                  <a:pt x="0" y="1580187"/>
                </a:moveTo>
                <a:lnTo>
                  <a:pt x="1168783" y="0"/>
                </a:lnTo>
                <a:lnTo>
                  <a:pt x="1246227" y="105569"/>
                </a:lnTo>
                <a:lnTo>
                  <a:pt x="358471" y="1574380"/>
                </a:lnTo>
                <a:lnTo>
                  <a:pt x="0" y="1580187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24" name="Freeform: Shape 23">
            <a:extLst>
              <a:ext uri="{FF2B5EF4-FFF2-40B4-BE49-F238E27FC236}">
                <a16:creationId xmlns:a16="http://schemas.microsoft.com/office/drawing/2014/main" id="{4F0A2415-21FA-4B06-89CA-A379C8C2E262}"/>
              </a:ext>
            </a:extLst>
          </p:cNvPr>
          <p:cNvSpPr/>
          <p:nvPr userDrawn="1"/>
        </p:nvSpPr>
        <p:spPr>
          <a:xfrm rot="17193105">
            <a:off x="11374788" y="2846425"/>
            <a:ext cx="243160" cy="406553"/>
          </a:xfrm>
          <a:custGeom>
            <a:avLst/>
            <a:gdLst>
              <a:gd name="connsiteX0" fmla="*/ 243160 w 243160"/>
              <a:gd name="connsiteY0" fmla="*/ 342071 h 406553"/>
              <a:gd name="connsiteX1" fmla="*/ 156493 w 243160"/>
              <a:gd name="connsiteY1" fmla="*/ 406553 h 406553"/>
              <a:gd name="connsiteX2" fmla="*/ 0 w 243160"/>
              <a:gd name="connsiteY2" fmla="*/ 0 h 406553"/>
              <a:gd name="connsiteX3" fmla="*/ 243160 w 243160"/>
              <a:gd name="connsiteY3" fmla="*/ 342071 h 4065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43160" h="406553">
                <a:moveTo>
                  <a:pt x="243160" y="342071"/>
                </a:moveTo>
                <a:lnTo>
                  <a:pt x="156493" y="406553"/>
                </a:lnTo>
                <a:lnTo>
                  <a:pt x="0" y="0"/>
                </a:lnTo>
                <a:lnTo>
                  <a:pt x="243160" y="342071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FF9CE8FE-77D6-45E0-BBF7-78F07AC29771}"/>
              </a:ext>
            </a:extLst>
          </p:cNvPr>
          <p:cNvSpPr/>
          <p:nvPr userDrawn="1"/>
        </p:nvSpPr>
        <p:spPr>
          <a:xfrm rot="17193105">
            <a:off x="10879052" y="2627354"/>
            <a:ext cx="692798" cy="510610"/>
          </a:xfrm>
          <a:custGeom>
            <a:avLst/>
            <a:gdLst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64876 w 692798"/>
              <a:gd name="connsiteY2" fmla="*/ 168539 h 510610"/>
              <a:gd name="connsiteX3" fmla="*/ 0 w 692798"/>
              <a:gd name="connsiteY3" fmla="*/ 0 h 510610"/>
              <a:gd name="connsiteX4" fmla="*/ 692798 w 692798"/>
              <a:gd name="connsiteY4" fmla="*/ 224339 h 510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92798" h="510610">
                <a:moveTo>
                  <a:pt x="692798" y="224339"/>
                </a:moveTo>
                <a:lnTo>
                  <a:pt x="308036" y="510610"/>
                </a:lnTo>
                <a:lnTo>
                  <a:pt x="64876" y="168539"/>
                </a:lnTo>
                <a:lnTo>
                  <a:pt x="0" y="0"/>
                </a:lnTo>
                <a:lnTo>
                  <a:pt x="692798" y="224339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13" name="Text Placeholder 8">
            <a:extLst>
              <a:ext uri="{FF2B5EF4-FFF2-40B4-BE49-F238E27FC236}">
                <a16:creationId xmlns:a16="http://schemas.microsoft.com/office/drawing/2014/main" id="{37BBBFC2-32EB-4335-9980-A7CF236703B3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431800" y="1080000"/>
            <a:ext cx="11339513" cy="276561"/>
          </a:xfrm>
        </p:spPr>
        <p:txBody>
          <a:bodyPr/>
          <a:lstStyle>
            <a:lvl1pPr marL="0" indent="0">
              <a:buNone/>
              <a:defRPr/>
            </a:lvl1pPr>
            <a:lvl2pPr marL="266700" indent="0">
              <a:buNone/>
              <a:defRPr/>
            </a:lvl2pPr>
            <a:lvl3pPr marL="542925" indent="0">
              <a:buNone/>
              <a:defRPr/>
            </a:lvl3pPr>
            <a:lvl4pPr marL="809625" indent="0">
              <a:buNone/>
              <a:defRPr/>
            </a:lvl4pPr>
            <a:lvl5pPr marL="1076325" indent="0">
              <a:buNone/>
              <a:defRPr/>
            </a:lvl5pPr>
          </a:lstStyle>
          <a:p>
            <a:pPr lvl="0"/>
            <a:r>
              <a:rPr lang="en-US" noProof="0"/>
              <a:t>Sub Header</a:t>
            </a:r>
          </a:p>
        </p:txBody>
      </p:sp>
      <p:sp>
        <p:nvSpPr>
          <p:cNvPr id="15" name="Rectangle 14"/>
          <p:cNvSpPr/>
          <p:nvPr userDrawn="1"/>
        </p:nvSpPr>
        <p:spPr>
          <a:xfrm>
            <a:off x="9400114" y="6078583"/>
            <a:ext cx="1888068" cy="47517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0585527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B29137C9-7B18-454C-AB56-2B4631DFE59D}"/>
              </a:ext>
            </a:extLst>
          </p:cNvPr>
          <p:cNvSpPr/>
          <p:nvPr userDrawn="1"/>
        </p:nvSpPr>
        <p:spPr>
          <a:xfrm rot="14199158">
            <a:off x="10161654" y="-236402"/>
            <a:ext cx="1957093" cy="1399810"/>
          </a:xfrm>
          <a:custGeom>
            <a:avLst/>
            <a:gdLst>
              <a:gd name="connsiteX0" fmla="*/ 0 w 3571215"/>
              <a:gd name="connsiteY0" fmla="*/ 3023156 h 3737093"/>
              <a:gd name="connsiteX1" fmla="*/ 993291 w 3571215"/>
              <a:gd name="connsiteY1" fmla="*/ 0 h 3737093"/>
              <a:gd name="connsiteX2" fmla="*/ 3571215 w 3571215"/>
              <a:gd name="connsiteY2" fmla="*/ 847006 h 3737093"/>
              <a:gd name="connsiteX3" fmla="*/ 1392370 w 3571215"/>
              <a:gd name="connsiteY3" fmla="*/ 3639100 h 3737093"/>
              <a:gd name="connsiteX4" fmla="*/ 393183 w 3571215"/>
              <a:gd name="connsiteY4" fmla="*/ 3737093 h 3737093"/>
              <a:gd name="connsiteX5" fmla="*/ 0 w 3571215"/>
              <a:gd name="connsiteY5" fmla="*/ 3023156 h 3737093"/>
              <a:gd name="connsiteX0" fmla="*/ 0 w 3571215"/>
              <a:gd name="connsiteY0" fmla="*/ 2176150 h 2890087"/>
              <a:gd name="connsiteX1" fmla="*/ 2472666 w 3571215"/>
              <a:gd name="connsiteY1" fmla="*/ 36067 h 2890087"/>
              <a:gd name="connsiteX2" fmla="*/ 3571215 w 3571215"/>
              <a:gd name="connsiteY2" fmla="*/ 0 h 2890087"/>
              <a:gd name="connsiteX3" fmla="*/ 1392370 w 3571215"/>
              <a:gd name="connsiteY3" fmla="*/ 2792094 h 2890087"/>
              <a:gd name="connsiteX4" fmla="*/ 393183 w 3571215"/>
              <a:gd name="connsiteY4" fmla="*/ 2890087 h 2890087"/>
              <a:gd name="connsiteX5" fmla="*/ 0 w 3571215"/>
              <a:gd name="connsiteY5" fmla="*/ 2176150 h 2890087"/>
              <a:gd name="connsiteX0" fmla="*/ 0 w 3571215"/>
              <a:gd name="connsiteY0" fmla="*/ 2176150 h 2890087"/>
              <a:gd name="connsiteX1" fmla="*/ 2472666 w 3571215"/>
              <a:gd name="connsiteY1" fmla="*/ 36067 h 2890087"/>
              <a:gd name="connsiteX2" fmla="*/ 3571215 w 3571215"/>
              <a:gd name="connsiteY2" fmla="*/ 0 h 2890087"/>
              <a:gd name="connsiteX3" fmla="*/ 2626822 w 3571215"/>
              <a:gd name="connsiteY3" fmla="*/ 1399810 h 2890087"/>
              <a:gd name="connsiteX4" fmla="*/ 393183 w 3571215"/>
              <a:gd name="connsiteY4" fmla="*/ 2890087 h 2890087"/>
              <a:gd name="connsiteX5" fmla="*/ 0 w 3571215"/>
              <a:gd name="connsiteY5" fmla="*/ 2176150 h 2890087"/>
              <a:gd name="connsiteX0" fmla="*/ 0 w 3571215"/>
              <a:gd name="connsiteY0" fmla="*/ 2176150 h 2176150"/>
              <a:gd name="connsiteX1" fmla="*/ 2472666 w 3571215"/>
              <a:gd name="connsiteY1" fmla="*/ 36067 h 2176150"/>
              <a:gd name="connsiteX2" fmla="*/ 3571215 w 3571215"/>
              <a:gd name="connsiteY2" fmla="*/ 0 h 2176150"/>
              <a:gd name="connsiteX3" fmla="*/ 2626822 w 3571215"/>
              <a:gd name="connsiteY3" fmla="*/ 1399810 h 2176150"/>
              <a:gd name="connsiteX4" fmla="*/ 2309686 w 3571215"/>
              <a:gd name="connsiteY4" fmla="*/ 820126 h 2176150"/>
              <a:gd name="connsiteX5" fmla="*/ 0 w 3571215"/>
              <a:gd name="connsiteY5" fmla="*/ 2176150 h 2176150"/>
              <a:gd name="connsiteX0" fmla="*/ 0 w 1957093"/>
              <a:gd name="connsiteY0" fmla="*/ 318772 h 1399810"/>
              <a:gd name="connsiteX1" fmla="*/ 858544 w 1957093"/>
              <a:gd name="connsiteY1" fmla="*/ 36067 h 1399810"/>
              <a:gd name="connsiteX2" fmla="*/ 1957093 w 1957093"/>
              <a:gd name="connsiteY2" fmla="*/ 0 h 1399810"/>
              <a:gd name="connsiteX3" fmla="*/ 1012700 w 1957093"/>
              <a:gd name="connsiteY3" fmla="*/ 1399810 h 1399810"/>
              <a:gd name="connsiteX4" fmla="*/ 695564 w 1957093"/>
              <a:gd name="connsiteY4" fmla="*/ 820126 h 1399810"/>
              <a:gd name="connsiteX5" fmla="*/ 0 w 1957093"/>
              <a:gd name="connsiteY5" fmla="*/ 318772 h 1399810"/>
              <a:gd name="connsiteX0" fmla="*/ 0 w 1957093"/>
              <a:gd name="connsiteY0" fmla="*/ 318772 h 1399810"/>
              <a:gd name="connsiteX1" fmla="*/ 858544 w 1957093"/>
              <a:gd name="connsiteY1" fmla="*/ 36067 h 1399810"/>
              <a:gd name="connsiteX2" fmla="*/ 1957093 w 1957093"/>
              <a:gd name="connsiteY2" fmla="*/ 0 h 1399810"/>
              <a:gd name="connsiteX3" fmla="*/ 1012700 w 1957093"/>
              <a:gd name="connsiteY3" fmla="*/ 1399810 h 1399810"/>
              <a:gd name="connsiteX4" fmla="*/ 172487 w 1957093"/>
              <a:gd name="connsiteY4" fmla="*/ 1221089 h 1399810"/>
              <a:gd name="connsiteX5" fmla="*/ 0 w 1957093"/>
              <a:gd name="connsiteY5" fmla="*/ 318772 h 13998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957093" h="1399810">
                <a:moveTo>
                  <a:pt x="0" y="318772"/>
                </a:moveTo>
                <a:lnTo>
                  <a:pt x="858544" y="36067"/>
                </a:lnTo>
                <a:lnTo>
                  <a:pt x="1957093" y="0"/>
                </a:lnTo>
                <a:lnTo>
                  <a:pt x="1012700" y="1399810"/>
                </a:lnTo>
                <a:lnTo>
                  <a:pt x="172487" y="1221089"/>
                </a:lnTo>
                <a:lnTo>
                  <a:pt x="0" y="318772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0C7CDA8E-8D79-474E-8278-7D77C867E238}"/>
              </a:ext>
            </a:extLst>
          </p:cNvPr>
          <p:cNvSpPr/>
          <p:nvPr userDrawn="1"/>
        </p:nvSpPr>
        <p:spPr>
          <a:xfrm rot="6973557">
            <a:off x="9799840" y="198216"/>
            <a:ext cx="748251" cy="780669"/>
          </a:xfrm>
          <a:custGeom>
            <a:avLst/>
            <a:gdLst>
              <a:gd name="connsiteX0" fmla="*/ 0 w 1980696"/>
              <a:gd name="connsiteY0" fmla="*/ 2066510 h 2066510"/>
              <a:gd name="connsiteX1" fmla="*/ 1138078 w 1980696"/>
              <a:gd name="connsiteY1" fmla="*/ 0 h 2066510"/>
              <a:gd name="connsiteX2" fmla="*/ 1980696 w 1980696"/>
              <a:gd name="connsiteY2" fmla="*/ 1530016 h 2066510"/>
              <a:gd name="connsiteX3" fmla="*/ 1459417 w 1980696"/>
              <a:gd name="connsiteY3" fmla="*/ 2066510 h 20665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980696" h="2066510">
                <a:moveTo>
                  <a:pt x="0" y="2066510"/>
                </a:moveTo>
                <a:lnTo>
                  <a:pt x="1138078" y="0"/>
                </a:lnTo>
                <a:lnTo>
                  <a:pt x="1980696" y="1530016"/>
                </a:lnTo>
                <a:lnTo>
                  <a:pt x="1459417" y="206651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FC626A5-4FF6-42BD-858A-AE4B2C23A6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noProof="0"/>
              <a:t>Click to edit Master title style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9E5E346-F307-4307-949D-77CDB6E6577A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noProof="0" dirty="0"/>
              <a:t>Add a footer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B4446C0-A637-4726-88A6-815A6AB63B96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19B51A1E-902D-48AF-9020-955120F399B6}" type="slidenum">
              <a:rPr lang="en-US" noProof="0" smtClean="0"/>
              <a:pPr/>
              <a:t>‹#›</a:t>
            </a:fld>
            <a:endParaRPr lang="en-US" noProof="0" dirty="0"/>
          </a:p>
        </p:txBody>
      </p:sp>
      <p:sp>
        <p:nvSpPr>
          <p:cNvPr id="24" name="Freeform: Shape 23">
            <a:extLst>
              <a:ext uri="{FF2B5EF4-FFF2-40B4-BE49-F238E27FC236}">
                <a16:creationId xmlns:a16="http://schemas.microsoft.com/office/drawing/2014/main" id="{4F0A2415-21FA-4B06-89CA-A379C8C2E262}"/>
              </a:ext>
            </a:extLst>
          </p:cNvPr>
          <p:cNvSpPr/>
          <p:nvPr userDrawn="1"/>
        </p:nvSpPr>
        <p:spPr>
          <a:xfrm rot="5483574">
            <a:off x="9854193" y="808595"/>
            <a:ext cx="243160" cy="406553"/>
          </a:xfrm>
          <a:custGeom>
            <a:avLst/>
            <a:gdLst>
              <a:gd name="connsiteX0" fmla="*/ 243160 w 243160"/>
              <a:gd name="connsiteY0" fmla="*/ 342071 h 406553"/>
              <a:gd name="connsiteX1" fmla="*/ 156493 w 243160"/>
              <a:gd name="connsiteY1" fmla="*/ 406553 h 406553"/>
              <a:gd name="connsiteX2" fmla="*/ 0 w 243160"/>
              <a:gd name="connsiteY2" fmla="*/ 0 h 406553"/>
              <a:gd name="connsiteX3" fmla="*/ 243160 w 243160"/>
              <a:gd name="connsiteY3" fmla="*/ 342071 h 4065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43160" h="406553">
                <a:moveTo>
                  <a:pt x="243160" y="342071"/>
                </a:moveTo>
                <a:lnTo>
                  <a:pt x="156493" y="406553"/>
                </a:lnTo>
                <a:lnTo>
                  <a:pt x="0" y="0"/>
                </a:lnTo>
                <a:lnTo>
                  <a:pt x="243160" y="342071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9AACAC53-33A6-4BBC-8C68-0C56D0B39F57}"/>
              </a:ext>
            </a:extLst>
          </p:cNvPr>
          <p:cNvSpPr/>
          <p:nvPr userDrawn="1"/>
        </p:nvSpPr>
        <p:spPr>
          <a:xfrm rot="14235708">
            <a:off x="11753205" y="112024"/>
            <a:ext cx="332291" cy="247882"/>
          </a:xfrm>
          <a:custGeom>
            <a:avLst/>
            <a:gdLst>
              <a:gd name="connsiteX0" fmla="*/ 0 w 3571215"/>
              <a:gd name="connsiteY0" fmla="*/ 3023156 h 3737093"/>
              <a:gd name="connsiteX1" fmla="*/ 993291 w 3571215"/>
              <a:gd name="connsiteY1" fmla="*/ 0 h 3737093"/>
              <a:gd name="connsiteX2" fmla="*/ 3571215 w 3571215"/>
              <a:gd name="connsiteY2" fmla="*/ 847006 h 3737093"/>
              <a:gd name="connsiteX3" fmla="*/ 1392370 w 3571215"/>
              <a:gd name="connsiteY3" fmla="*/ 3639100 h 3737093"/>
              <a:gd name="connsiteX4" fmla="*/ 393183 w 3571215"/>
              <a:gd name="connsiteY4" fmla="*/ 3737093 h 3737093"/>
              <a:gd name="connsiteX5" fmla="*/ 0 w 3571215"/>
              <a:gd name="connsiteY5" fmla="*/ 3023156 h 3737093"/>
              <a:gd name="connsiteX0" fmla="*/ 0 w 3571215"/>
              <a:gd name="connsiteY0" fmla="*/ 2176150 h 2890087"/>
              <a:gd name="connsiteX1" fmla="*/ 2472666 w 3571215"/>
              <a:gd name="connsiteY1" fmla="*/ 36067 h 2890087"/>
              <a:gd name="connsiteX2" fmla="*/ 3571215 w 3571215"/>
              <a:gd name="connsiteY2" fmla="*/ 0 h 2890087"/>
              <a:gd name="connsiteX3" fmla="*/ 1392370 w 3571215"/>
              <a:gd name="connsiteY3" fmla="*/ 2792094 h 2890087"/>
              <a:gd name="connsiteX4" fmla="*/ 393183 w 3571215"/>
              <a:gd name="connsiteY4" fmla="*/ 2890087 h 2890087"/>
              <a:gd name="connsiteX5" fmla="*/ 0 w 3571215"/>
              <a:gd name="connsiteY5" fmla="*/ 2176150 h 2890087"/>
              <a:gd name="connsiteX0" fmla="*/ 0 w 3571215"/>
              <a:gd name="connsiteY0" fmla="*/ 2176150 h 2890087"/>
              <a:gd name="connsiteX1" fmla="*/ 2472666 w 3571215"/>
              <a:gd name="connsiteY1" fmla="*/ 36067 h 2890087"/>
              <a:gd name="connsiteX2" fmla="*/ 3571215 w 3571215"/>
              <a:gd name="connsiteY2" fmla="*/ 0 h 2890087"/>
              <a:gd name="connsiteX3" fmla="*/ 2626822 w 3571215"/>
              <a:gd name="connsiteY3" fmla="*/ 1399810 h 2890087"/>
              <a:gd name="connsiteX4" fmla="*/ 393183 w 3571215"/>
              <a:gd name="connsiteY4" fmla="*/ 2890087 h 2890087"/>
              <a:gd name="connsiteX5" fmla="*/ 0 w 3571215"/>
              <a:gd name="connsiteY5" fmla="*/ 2176150 h 2890087"/>
              <a:gd name="connsiteX0" fmla="*/ 0 w 3571215"/>
              <a:gd name="connsiteY0" fmla="*/ 2176150 h 2176150"/>
              <a:gd name="connsiteX1" fmla="*/ 2472666 w 3571215"/>
              <a:gd name="connsiteY1" fmla="*/ 36067 h 2176150"/>
              <a:gd name="connsiteX2" fmla="*/ 3571215 w 3571215"/>
              <a:gd name="connsiteY2" fmla="*/ 0 h 2176150"/>
              <a:gd name="connsiteX3" fmla="*/ 2626822 w 3571215"/>
              <a:gd name="connsiteY3" fmla="*/ 1399810 h 2176150"/>
              <a:gd name="connsiteX4" fmla="*/ 2309686 w 3571215"/>
              <a:gd name="connsiteY4" fmla="*/ 820126 h 2176150"/>
              <a:gd name="connsiteX5" fmla="*/ 0 w 3571215"/>
              <a:gd name="connsiteY5" fmla="*/ 2176150 h 2176150"/>
              <a:gd name="connsiteX0" fmla="*/ 0 w 1957093"/>
              <a:gd name="connsiteY0" fmla="*/ 318772 h 1399810"/>
              <a:gd name="connsiteX1" fmla="*/ 858544 w 1957093"/>
              <a:gd name="connsiteY1" fmla="*/ 36067 h 1399810"/>
              <a:gd name="connsiteX2" fmla="*/ 1957093 w 1957093"/>
              <a:gd name="connsiteY2" fmla="*/ 0 h 1399810"/>
              <a:gd name="connsiteX3" fmla="*/ 1012700 w 1957093"/>
              <a:gd name="connsiteY3" fmla="*/ 1399810 h 1399810"/>
              <a:gd name="connsiteX4" fmla="*/ 695564 w 1957093"/>
              <a:gd name="connsiteY4" fmla="*/ 820126 h 1399810"/>
              <a:gd name="connsiteX5" fmla="*/ 0 w 1957093"/>
              <a:gd name="connsiteY5" fmla="*/ 318772 h 1399810"/>
              <a:gd name="connsiteX0" fmla="*/ 0 w 1957093"/>
              <a:gd name="connsiteY0" fmla="*/ 318772 h 1399810"/>
              <a:gd name="connsiteX1" fmla="*/ 858544 w 1957093"/>
              <a:gd name="connsiteY1" fmla="*/ 36067 h 1399810"/>
              <a:gd name="connsiteX2" fmla="*/ 1957093 w 1957093"/>
              <a:gd name="connsiteY2" fmla="*/ 0 h 1399810"/>
              <a:gd name="connsiteX3" fmla="*/ 1012700 w 1957093"/>
              <a:gd name="connsiteY3" fmla="*/ 1399810 h 1399810"/>
              <a:gd name="connsiteX4" fmla="*/ 172487 w 1957093"/>
              <a:gd name="connsiteY4" fmla="*/ 1221089 h 1399810"/>
              <a:gd name="connsiteX5" fmla="*/ 0 w 1957093"/>
              <a:gd name="connsiteY5" fmla="*/ 318772 h 1399810"/>
              <a:gd name="connsiteX0" fmla="*/ 0 w 1449157"/>
              <a:gd name="connsiteY0" fmla="*/ 282705 h 1363743"/>
              <a:gd name="connsiteX1" fmla="*/ 858544 w 1449157"/>
              <a:gd name="connsiteY1" fmla="*/ 0 h 1363743"/>
              <a:gd name="connsiteX2" fmla="*/ 1449157 w 1449157"/>
              <a:gd name="connsiteY2" fmla="*/ 715834 h 1363743"/>
              <a:gd name="connsiteX3" fmla="*/ 1012700 w 1449157"/>
              <a:gd name="connsiteY3" fmla="*/ 1363743 h 1363743"/>
              <a:gd name="connsiteX4" fmla="*/ 172487 w 1449157"/>
              <a:gd name="connsiteY4" fmla="*/ 1185022 h 1363743"/>
              <a:gd name="connsiteX5" fmla="*/ 0 w 1449157"/>
              <a:gd name="connsiteY5" fmla="*/ 282705 h 1363743"/>
              <a:gd name="connsiteX0" fmla="*/ 0 w 1449157"/>
              <a:gd name="connsiteY0" fmla="*/ 0 h 1081038"/>
              <a:gd name="connsiteX1" fmla="*/ 1449157 w 1449157"/>
              <a:gd name="connsiteY1" fmla="*/ 433129 h 1081038"/>
              <a:gd name="connsiteX2" fmla="*/ 1012700 w 1449157"/>
              <a:gd name="connsiteY2" fmla="*/ 1081038 h 1081038"/>
              <a:gd name="connsiteX3" fmla="*/ 172487 w 1449157"/>
              <a:gd name="connsiteY3" fmla="*/ 902317 h 1081038"/>
              <a:gd name="connsiteX4" fmla="*/ 0 w 1449157"/>
              <a:gd name="connsiteY4" fmla="*/ 0 h 10810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49157" h="1081038">
                <a:moveTo>
                  <a:pt x="0" y="0"/>
                </a:moveTo>
                <a:lnTo>
                  <a:pt x="1449157" y="433129"/>
                </a:lnTo>
                <a:lnTo>
                  <a:pt x="1012700" y="1081038"/>
                </a:lnTo>
                <a:lnTo>
                  <a:pt x="172487" y="902317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25" name="Freeform: Shape 24">
            <a:extLst>
              <a:ext uri="{FF2B5EF4-FFF2-40B4-BE49-F238E27FC236}">
                <a16:creationId xmlns:a16="http://schemas.microsoft.com/office/drawing/2014/main" id="{ED86A7C4-9F1E-4F96-8AD9-5B75BEE364BE}"/>
              </a:ext>
            </a:extLst>
          </p:cNvPr>
          <p:cNvSpPr/>
          <p:nvPr userDrawn="1"/>
        </p:nvSpPr>
        <p:spPr>
          <a:xfrm rot="13336516">
            <a:off x="10313236" y="1084299"/>
            <a:ext cx="648657" cy="777553"/>
          </a:xfrm>
          <a:custGeom>
            <a:avLst/>
            <a:gdLst>
              <a:gd name="connsiteX0" fmla="*/ 0 w 648657"/>
              <a:gd name="connsiteY0" fmla="*/ 777553 h 777553"/>
              <a:gd name="connsiteX1" fmla="*/ 255474 w 648657"/>
              <a:gd name="connsiteY1" fmla="*/ 0 h 777553"/>
              <a:gd name="connsiteX2" fmla="*/ 648657 w 648657"/>
              <a:gd name="connsiteY2" fmla="*/ 713937 h 777553"/>
              <a:gd name="connsiteX3" fmla="*/ 0 w 648657"/>
              <a:gd name="connsiteY3" fmla="*/ 777553 h 7775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48657" h="777553">
                <a:moveTo>
                  <a:pt x="0" y="777553"/>
                </a:moveTo>
                <a:lnTo>
                  <a:pt x="255474" y="0"/>
                </a:lnTo>
                <a:lnTo>
                  <a:pt x="648657" y="713937"/>
                </a:lnTo>
                <a:lnTo>
                  <a:pt x="0" y="777553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26" name="Freeform: Shape 25">
            <a:extLst>
              <a:ext uri="{FF2B5EF4-FFF2-40B4-BE49-F238E27FC236}">
                <a16:creationId xmlns:a16="http://schemas.microsoft.com/office/drawing/2014/main" id="{B63BFE72-A1DE-4CFE-9B52-553C99D52699}"/>
              </a:ext>
            </a:extLst>
          </p:cNvPr>
          <p:cNvSpPr/>
          <p:nvPr userDrawn="1"/>
        </p:nvSpPr>
        <p:spPr>
          <a:xfrm rot="5738060">
            <a:off x="9844293" y="1032301"/>
            <a:ext cx="692798" cy="510610"/>
          </a:xfrm>
          <a:custGeom>
            <a:avLst/>
            <a:gdLst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64876 w 692798"/>
              <a:gd name="connsiteY2" fmla="*/ 168539 h 510610"/>
              <a:gd name="connsiteX3" fmla="*/ 0 w 692798"/>
              <a:gd name="connsiteY3" fmla="*/ 0 h 510610"/>
              <a:gd name="connsiteX4" fmla="*/ 692798 w 692798"/>
              <a:gd name="connsiteY4" fmla="*/ 224339 h 510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92798" h="510610">
                <a:moveTo>
                  <a:pt x="692798" y="224339"/>
                </a:moveTo>
                <a:lnTo>
                  <a:pt x="308036" y="510610"/>
                </a:lnTo>
                <a:lnTo>
                  <a:pt x="64876" y="168539"/>
                </a:lnTo>
                <a:lnTo>
                  <a:pt x="0" y="0"/>
                </a:lnTo>
                <a:lnTo>
                  <a:pt x="692798" y="224339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30" name="Freeform: Shape 29">
            <a:extLst>
              <a:ext uri="{FF2B5EF4-FFF2-40B4-BE49-F238E27FC236}">
                <a16:creationId xmlns:a16="http://schemas.microsoft.com/office/drawing/2014/main" id="{9C266CD9-D77B-4B4D-8673-531E2784C610}"/>
              </a:ext>
            </a:extLst>
          </p:cNvPr>
          <p:cNvSpPr/>
          <p:nvPr userDrawn="1"/>
        </p:nvSpPr>
        <p:spPr>
          <a:xfrm rot="8291645">
            <a:off x="10081798" y="798094"/>
            <a:ext cx="371360" cy="273702"/>
          </a:xfrm>
          <a:custGeom>
            <a:avLst/>
            <a:gdLst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64876 w 692798"/>
              <a:gd name="connsiteY2" fmla="*/ 168539 h 510610"/>
              <a:gd name="connsiteX3" fmla="*/ 0 w 692798"/>
              <a:gd name="connsiteY3" fmla="*/ 0 h 510610"/>
              <a:gd name="connsiteX4" fmla="*/ 692798 w 692798"/>
              <a:gd name="connsiteY4" fmla="*/ 224339 h 510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92798" h="510610">
                <a:moveTo>
                  <a:pt x="692798" y="224339"/>
                </a:moveTo>
                <a:lnTo>
                  <a:pt x="308036" y="510610"/>
                </a:lnTo>
                <a:lnTo>
                  <a:pt x="64876" y="168539"/>
                </a:lnTo>
                <a:lnTo>
                  <a:pt x="0" y="0"/>
                </a:lnTo>
                <a:lnTo>
                  <a:pt x="692798" y="224339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12" name="Rectangle 11"/>
          <p:cNvSpPr/>
          <p:nvPr userDrawn="1"/>
        </p:nvSpPr>
        <p:spPr>
          <a:xfrm>
            <a:off x="9400114" y="6078583"/>
            <a:ext cx="1888068" cy="47517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9896587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 No Graphi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C626A5-4FF6-42BD-858A-AE4B2C23A6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noProof="0"/>
              <a:t>Click to edit Master title style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9E5E346-F307-4307-949D-77CDB6E6577A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noProof="0" dirty="0"/>
              <a:t>Add a footer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B4446C0-A637-4726-88A6-815A6AB63B96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19B51A1E-902D-48AF-9020-955120F399B6}" type="slidenum">
              <a:rPr lang="en-US" noProof="0" smtClean="0"/>
              <a:pPr/>
              <a:t>‹#›</a:t>
            </a:fld>
            <a:endParaRPr lang="en-US" noProof="0" dirty="0"/>
          </a:p>
        </p:txBody>
      </p:sp>
      <p:sp>
        <p:nvSpPr>
          <p:cNvPr id="5" name="Rectangle 4"/>
          <p:cNvSpPr/>
          <p:nvPr userDrawn="1"/>
        </p:nvSpPr>
        <p:spPr>
          <a:xfrm>
            <a:off x="9400114" y="6078583"/>
            <a:ext cx="1888068" cy="47517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033504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hank You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Picture Placeholder 31">
            <a:extLst>
              <a:ext uri="{FF2B5EF4-FFF2-40B4-BE49-F238E27FC236}">
                <a16:creationId xmlns:a16="http://schemas.microsoft.com/office/drawing/2014/main" id="{6BC25646-06FC-4B3E-A74E-268EB8AEA602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86715" y="86714"/>
            <a:ext cx="12018572" cy="6684572"/>
          </a:xfrm>
          <a:solidFill>
            <a:schemeClr val="bg1">
              <a:lumMod val="85000"/>
            </a:schemeClr>
          </a:solidFill>
        </p:spPr>
        <p:txBody>
          <a:bodyPr lIns="360000" tIns="360000"/>
          <a:lstStyle>
            <a:lvl1pPr marL="0" indent="0">
              <a:buNone/>
              <a:defRPr sz="1100" i="1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noProof="0" dirty="0"/>
              <a:t>Insert or Drag and Drop Image Here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0F23EB7-E336-46EB-A4A0-3DB7A6BF4CE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2494607" y="2237328"/>
            <a:ext cx="7202786" cy="1449788"/>
          </a:xfrm>
          <a:solidFill>
            <a:schemeClr val="tx1">
              <a:alpha val="80000"/>
            </a:schemeClr>
          </a:solidFill>
        </p:spPr>
        <p:txBody>
          <a:bodyPr lIns="288000" rIns="2160000" bIns="144000" anchor="b" anchorCtr="0"/>
          <a:lstStyle>
            <a:lvl1pPr algn="r">
              <a:defRPr sz="6600" spc="-150">
                <a:solidFill>
                  <a:schemeClr val="bg1"/>
                </a:solidFill>
              </a:defRPr>
            </a:lvl1pPr>
          </a:lstStyle>
          <a:p>
            <a:r>
              <a:rPr lang="en-US" noProof="0"/>
              <a:t>Thank You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9980B88-3F4A-4688-9ED0-17EF37E62D9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494607" y="3684672"/>
            <a:ext cx="5282503" cy="1604172"/>
          </a:xfrm>
          <a:solidFill>
            <a:schemeClr val="tx1">
              <a:alpha val="90000"/>
            </a:schemeClr>
          </a:solidFill>
        </p:spPr>
        <p:txBody>
          <a:bodyPr lIns="216000" tIns="144000" rIns="576000"/>
          <a:lstStyle>
            <a:lvl1pPr marL="0" indent="0" algn="r">
              <a:buNone/>
              <a:defRPr sz="2100">
                <a:solidFill>
                  <a:schemeClr val="bg1"/>
                </a:soli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noProof="0"/>
              <a:t>Click to edit Master subtitle style</a:t>
            </a: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9688AEDF-1396-4322-8818-9D1C7976FCDF}"/>
              </a:ext>
            </a:extLst>
          </p:cNvPr>
          <p:cNvCxnSpPr>
            <a:cxnSpLocks/>
          </p:cNvCxnSpPr>
          <p:nvPr userDrawn="1"/>
        </p:nvCxnSpPr>
        <p:spPr>
          <a:xfrm>
            <a:off x="7777113" y="2412127"/>
            <a:ext cx="0" cy="110019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BC122267-81F5-4D7C-8854-830FD491A4E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667000" y="4142258"/>
            <a:ext cx="4508500" cy="277342"/>
          </a:xfrm>
        </p:spPr>
        <p:txBody>
          <a:bodyPr anchor="ctr"/>
          <a:lstStyle>
            <a:lvl1pPr marL="0" indent="0" algn="r">
              <a:lnSpc>
                <a:spcPct val="100000"/>
              </a:lnSpc>
              <a:buNone/>
              <a:defRPr sz="1600">
                <a:solidFill>
                  <a:schemeClr val="bg1"/>
                </a:solidFill>
              </a:defRPr>
            </a:lvl1pPr>
            <a:lvl2pPr marL="266700" indent="0" algn="r">
              <a:buNone/>
              <a:defRPr>
                <a:solidFill>
                  <a:schemeClr val="bg1"/>
                </a:solidFill>
              </a:defRPr>
            </a:lvl2pPr>
            <a:lvl3pPr marL="542925" indent="0" algn="r">
              <a:buNone/>
              <a:defRPr>
                <a:solidFill>
                  <a:schemeClr val="bg1"/>
                </a:solidFill>
              </a:defRPr>
            </a:lvl3pPr>
            <a:lvl4pPr marL="809625" indent="0" algn="r">
              <a:buNone/>
              <a:defRPr>
                <a:solidFill>
                  <a:schemeClr val="bg1"/>
                </a:solidFill>
              </a:defRPr>
            </a:lvl4pPr>
            <a:lvl5pPr marL="1076325" indent="0" algn="r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noProof="0"/>
              <a:t>Contact Number</a:t>
            </a:r>
          </a:p>
        </p:txBody>
      </p:sp>
      <p:sp>
        <p:nvSpPr>
          <p:cNvPr id="9" name="Text Placeholder 5">
            <a:extLst>
              <a:ext uri="{FF2B5EF4-FFF2-40B4-BE49-F238E27FC236}">
                <a16:creationId xmlns:a16="http://schemas.microsoft.com/office/drawing/2014/main" id="{D1624B9A-AB57-40B6-89A6-D34ED60BBF00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2667000" y="4448040"/>
            <a:ext cx="4508500" cy="277342"/>
          </a:xfrm>
        </p:spPr>
        <p:txBody>
          <a:bodyPr anchor="ctr"/>
          <a:lstStyle>
            <a:lvl1pPr marL="0" indent="0" algn="r">
              <a:lnSpc>
                <a:spcPct val="100000"/>
              </a:lnSpc>
              <a:buNone/>
              <a:defRPr sz="1600">
                <a:solidFill>
                  <a:schemeClr val="bg1"/>
                </a:solidFill>
              </a:defRPr>
            </a:lvl1pPr>
            <a:lvl2pPr marL="266700" indent="0" algn="r">
              <a:buNone/>
              <a:defRPr>
                <a:solidFill>
                  <a:schemeClr val="bg1"/>
                </a:solidFill>
              </a:defRPr>
            </a:lvl2pPr>
            <a:lvl3pPr marL="542925" indent="0" algn="r">
              <a:buNone/>
              <a:defRPr>
                <a:solidFill>
                  <a:schemeClr val="bg1"/>
                </a:solidFill>
              </a:defRPr>
            </a:lvl3pPr>
            <a:lvl4pPr marL="809625" indent="0" algn="r">
              <a:buNone/>
              <a:defRPr>
                <a:solidFill>
                  <a:schemeClr val="bg1"/>
                </a:solidFill>
              </a:defRPr>
            </a:lvl4pPr>
            <a:lvl5pPr marL="1076325" indent="0" algn="r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noProof="0"/>
              <a:t>Email or Social Media Handle</a:t>
            </a:r>
          </a:p>
        </p:txBody>
      </p:sp>
      <p:sp>
        <p:nvSpPr>
          <p:cNvPr id="8" name="Picture Placeholder 5">
            <a:extLst>
              <a:ext uri="{FF2B5EF4-FFF2-40B4-BE49-F238E27FC236}">
                <a16:creationId xmlns:a16="http://schemas.microsoft.com/office/drawing/2014/main" id="{61EA5FFD-797F-43FF-B13A-5DA8C820EE22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8065008" y="2587752"/>
            <a:ext cx="1344168" cy="704088"/>
          </a:xfrm>
        </p:spPr>
        <p:txBody>
          <a:bodyPr/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n-US" noProof="0" dirty="0"/>
              <a:t>Logo</a:t>
            </a:r>
          </a:p>
        </p:txBody>
      </p:sp>
      <p:sp>
        <p:nvSpPr>
          <p:cNvPr id="10" name="Text Placeholder 5">
            <a:extLst>
              <a:ext uri="{FF2B5EF4-FFF2-40B4-BE49-F238E27FC236}">
                <a16:creationId xmlns:a16="http://schemas.microsoft.com/office/drawing/2014/main" id="{7436EF9B-F86C-114A-BB87-C439E5F12997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2667000" y="4753821"/>
            <a:ext cx="4508500" cy="277342"/>
          </a:xfrm>
        </p:spPr>
        <p:txBody>
          <a:bodyPr anchor="ctr"/>
          <a:lstStyle>
            <a:lvl1pPr marL="0" indent="0" algn="r">
              <a:lnSpc>
                <a:spcPct val="100000"/>
              </a:lnSpc>
              <a:buNone/>
              <a:defRPr sz="1600">
                <a:solidFill>
                  <a:schemeClr val="bg1"/>
                </a:solidFill>
              </a:defRPr>
            </a:lvl1pPr>
            <a:lvl2pPr marL="266700" indent="0" algn="r">
              <a:buNone/>
              <a:defRPr>
                <a:solidFill>
                  <a:schemeClr val="bg1"/>
                </a:solidFill>
              </a:defRPr>
            </a:lvl2pPr>
            <a:lvl3pPr marL="542925" indent="0" algn="r">
              <a:buNone/>
              <a:defRPr>
                <a:solidFill>
                  <a:schemeClr val="bg1"/>
                </a:solidFill>
              </a:defRPr>
            </a:lvl3pPr>
            <a:lvl4pPr marL="809625" indent="0" algn="r">
              <a:buNone/>
              <a:defRPr>
                <a:solidFill>
                  <a:schemeClr val="bg1"/>
                </a:solidFill>
              </a:defRPr>
            </a:lvl4pPr>
            <a:lvl5pPr marL="1076325" indent="0" algn="r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noProof="0"/>
              <a:t>Website Address</a:t>
            </a:r>
          </a:p>
        </p:txBody>
      </p:sp>
    </p:spTree>
    <p:extLst>
      <p:ext uri="{BB962C8B-B14F-4D97-AF65-F5344CB8AC3E}">
        <p14:creationId xmlns:p14="http://schemas.microsoft.com/office/powerpoint/2010/main" val="347595060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F23EB7-E336-46EB-A4A0-3DB7A6BF4CE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0" y="1768422"/>
            <a:ext cx="6840000" cy="2387600"/>
          </a:xfrm>
          <a:solidFill>
            <a:schemeClr val="tx1">
              <a:alpha val="80000"/>
            </a:schemeClr>
          </a:solidFill>
        </p:spPr>
        <p:txBody>
          <a:bodyPr lIns="432000" rIns="432000" bIns="144000" anchor="b"/>
          <a:lstStyle>
            <a:lvl1pPr algn="l">
              <a:defRPr sz="4200" spc="-150">
                <a:solidFill>
                  <a:schemeClr val="bg1"/>
                </a:solidFill>
              </a:defRPr>
            </a:lvl1pPr>
          </a:lstStyle>
          <a:p>
            <a:r>
              <a:rPr lang="en-US" noProof="0"/>
              <a:t>Click to edit Master </a:t>
            </a:r>
            <a:br>
              <a:rPr lang="en-US" noProof="0"/>
            </a:br>
            <a:r>
              <a:rPr lang="en-US" noProof="0"/>
              <a:t>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9980B88-3F4A-4688-9ED0-17EF37E62D9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0" y="4153578"/>
            <a:ext cx="6840000" cy="936000"/>
          </a:xfrm>
          <a:solidFill>
            <a:schemeClr val="tx1">
              <a:alpha val="90000"/>
            </a:schemeClr>
          </a:solidFill>
        </p:spPr>
        <p:txBody>
          <a:bodyPr lIns="432000" tIns="144000"/>
          <a:lstStyle>
            <a:lvl1pPr marL="0" indent="0" algn="l">
              <a:buNone/>
              <a:defRPr sz="21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noProof="0"/>
              <a:t>Click to edit Master subtitle style</a:t>
            </a:r>
          </a:p>
        </p:txBody>
      </p:sp>
      <p:sp>
        <p:nvSpPr>
          <p:cNvPr id="5" name="Freeform: Shape 4">
            <a:extLst>
              <a:ext uri="{FF2B5EF4-FFF2-40B4-BE49-F238E27FC236}">
                <a16:creationId xmlns:a16="http://schemas.microsoft.com/office/drawing/2014/main" id="{13A733F0-30A3-4125-9B9B-2A07E1461F1B}"/>
              </a:ext>
            </a:extLst>
          </p:cNvPr>
          <p:cNvSpPr/>
          <p:nvPr userDrawn="1"/>
        </p:nvSpPr>
        <p:spPr>
          <a:xfrm rot="4308689">
            <a:off x="8139110" y="-52404"/>
            <a:ext cx="648657" cy="777553"/>
          </a:xfrm>
          <a:custGeom>
            <a:avLst/>
            <a:gdLst>
              <a:gd name="connsiteX0" fmla="*/ 0 w 648657"/>
              <a:gd name="connsiteY0" fmla="*/ 777553 h 777553"/>
              <a:gd name="connsiteX1" fmla="*/ 255474 w 648657"/>
              <a:gd name="connsiteY1" fmla="*/ 0 h 777553"/>
              <a:gd name="connsiteX2" fmla="*/ 648657 w 648657"/>
              <a:gd name="connsiteY2" fmla="*/ 713937 h 777553"/>
              <a:gd name="connsiteX3" fmla="*/ 0 w 648657"/>
              <a:gd name="connsiteY3" fmla="*/ 777553 h 7775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48657" h="777553">
                <a:moveTo>
                  <a:pt x="0" y="777553"/>
                </a:moveTo>
                <a:lnTo>
                  <a:pt x="255474" y="0"/>
                </a:lnTo>
                <a:lnTo>
                  <a:pt x="648657" y="713937"/>
                </a:lnTo>
                <a:lnTo>
                  <a:pt x="0" y="777553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6" name="Freeform: Shape 5">
            <a:extLst>
              <a:ext uri="{FF2B5EF4-FFF2-40B4-BE49-F238E27FC236}">
                <a16:creationId xmlns:a16="http://schemas.microsoft.com/office/drawing/2014/main" id="{9E236A80-227E-4FE4-AA47-7802636969A0}"/>
              </a:ext>
            </a:extLst>
          </p:cNvPr>
          <p:cNvSpPr/>
          <p:nvPr userDrawn="1"/>
        </p:nvSpPr>
        <p:spPr>
          <a:xfrm rot="4308689">
            <a:off x="8878526" y="-532562"/>
            <a:ext cx="3571215" cy="3737093"/>
          </a:xfrm>
          <a:custGeom>
            <a:avLst/>
            <a:gdLst>
              <a:gd name="connsiteX0" fmla="*/ 0 w 3571215"/>
              <a:gd name="connsiteY0" fmla="*/ 3023156 h 3737093"/>
              <a:gd name="connsiteX1" fmla="*/ 993291 w 3571215"/>
              <a:gd name="connsiteY1" fmla="*/ 0 h 3737093"/>
              <a:gd name="connsiteX2" fmla="*/ 3571215 w 3571215"/>
              <a:gd name="connsiteY2" fmla="*/ 847006 h 3737093"/>
              <a:gd name="connsiteX3" fmla="*/ 1392370 w 3571215"/>
              <a:gd name="connsiteY3" fmla="*/ 3639100 h 3737093"/>
              <a:gd name="connsiteX4" fmla="*/ 393183 w 3571215"/>
              <a:gd name="connsiteY4" fmla="*/ 3737093 h 3737093"/>
              <a:gd name="connsiteX5" fmla="*/ 0 w 3571215"/>
              <a:gd name="connsiteY5" fmla="*/ 3023156 h 37370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571215" h="3737093">
                <a:moveTo>
                  <a:pt x="0" y="3023156"/>
                </a:moveTo>
                <a:lnTo>
                  <a:pt x="993291" y="0"/>
                </a:lnTo>
                <a:lnTo>
                  <a:pt x="3571215" y="847006"/>
                </a:lnTo>
                <a:lnTo>
                  <a:pt x="1392370" y="3639100"/>
                </a:lnTo>
                <a:lnTo>
                  <a:pt x="393183" y="3737093"/>
                </a:lnTo>
                <a:lnTo>
                  <a:pt x="0" y="3023156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7" name="Freeform: Shape 6">
            <a:extLst>
              <a:ext uri="{FF2B5EF4-FFF2-40B4-BE49-F238E27FC236}">
                <a16:creationId xmlns:a16="http://schemas.microsoft.com/office/drawing/2014/main" id="{AAF58058-47D7-451D-B2D5-713873CFA06B}"/>
              </a:ext>
            </a:extLst>
          </p:cNvPr>
          <p:cNvSpPr/>
          <p:nvPr userDrawn="1"/>
        </p:nvSpPr>
        <p:spPr>
          <a:xfrm rot="4308689">
            <a:off x="9191192" y="1651650"/>
            <a:ext cx="1980696" cy="2066510"/>
          </a:xfrm>
          <a:custGeom>
            <a:avLst/>
            <a:gdLst>
              <a:gd name="connsiteX0" fmla="*/ 0 w 1980696"/>
              <a:gd name="connsiteY0" fmla="*/ 2066510 h 2066510"/>
              <a:gd name="connsiteX1" fmla="*/ 1138078 w 1980696"/>
              <a:gd name="connsiteY1" fmla="*/ 0 h 2066510"/>
              <a:gd name="connsiteX2" fmla="*/ 1980696 w 1980696"/>
              <a:gd name="connsiteY2" fmla="*/ 1530016 h 2066510"/>
              <a:gd name="connsiteX3" fmla="*/ 1459417 w 1980696"/>
              <a:gd name="connsiteY3" fmla="*/ 2066510 h 20665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980696" h="2066510">
                <a:moveTo>
                  <a:pt x="0" y="2066510"/>
                </a:moveTo>
                <a:lnTo>
                  <a:pt x="1138078" y="0"/>
                </a:lnTo>
                <a:lnTo>
                  <a:pt x="1980696" y="1530016"/>
                </a:lnTo>
                <a:lnTo>
                  <a:pt x="1459417" y="206651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E6D9AC51-13A8-43F2-B0AE-A475CD84575E}"/>
              </a:ext>
            </a:extLst>
          </p:cNvPr>
          <p:cNvSpPr/>
          <p:nvPr userDrawn="1"/>
        </p:nvSpPr>
        <p:spPr>
          <a:xfrm rot="13830869">
            <a:off x="9457431" y="3977898"/>
            <a:ext cx="346713" cy="206124"/>
          </a:xfrm>
          <a:custGeom>
            <a:avLst/>
            <a:gdLst>
              <a:gd name="connsiteX0" fmla="*/ 346713 w 346713"/>
              <a:gd name="connsiteY0" fmla="*/ 206124 h 206124"/>
              <a:gd name="connsiteX1" fmla="*/ 0 w 346713"/>
              <a:gd name="connsiteY1" fmla="*/ 206124 h 206124"/>
              <a:gd name="connsiteX2" fmla="*/ 86666 w 346713"/>
              <a:gd name="connsiteY2" fmla="*/ 0 h 206124"/>
              <a:gd name="connsiteX3" fmla="*/ 346713 w 346713"/>
              <a:gd name="connsiteY3" fmla="*/ 206124 h 2061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46713" h="206124">
                <a:moveTo>
                  <a:pt x="346713" y="206124"/>
                </a:moveTo>
                <a:lnTo>
                  <a:pt x="0" y="206124"/>
                </a:lnTo>
                <a:lnTo>
                  <a:pt x="86666" y="0"/>
                </a:lnTo>
                <a:lnTo>
                  <a:pt x="346713" y="206124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CBA8CC4C-FA3C-45FB-A5CE-C0F41063A4AA}"/>
              </a:ext>
            </a:extLst>
          </p:cNvPr>
          <p:cNvSpPr/>
          <p:nvPr userDrawn="1"/>
        </p:nvSpPr>
        <p:spPr>
          <a:xfrm rot="12431080">
            <a:off x="9528615" y="3713859"/>
            <a:ext cx="710669" cy="335543"/>
          </a:xfrm>
          <a:custGeom>
            <a:avLst/>
            <a:gdLst>
              <a:gd name="connsiteX0" fmla="*/ 710669 w 710669"/>
              <a:gd name="connsiteY0" fmla="*/ 176660 h 335543"/>
              <a:gd name="connsiteX1" fmla="*/ 0 w 710669"/>
              <a:gd name="connsiteY1" fmla="*/ 335543 h 335543"/>
              <a:gd name="connsiteX2" fmla="*/ 141082 w 710669"/>
              <a:gd name="connsiteY2" fmla="*/ 0 h 335543"/>
              <a:gd name="connsiteX3" fmla="*/ 487795 w 710669"/>
              <a:gd name="connsiteY3" fmla="*/ 0 h 335543"/>
              <a:gd name="connsiteX4" fmla="*/ 710669 w 710669"/>
              <a:gd name="connsiteY4" fmla="*/ 176660 h 3355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10669" h="335543">
                <a:moveTo>
                  <a:pt x="710669" y="176660"/>
                </a:moveTo>
                <a:lnTo>
                  <a:pt x="0" y="335543"/>
                </a:lnTo>
                <a:lnTo>
                  <a:pt x="141082" y="0"/>
                </a:lnTo>
                <a:lnTo>
                  <a:pt x="487795" y="0"/>
                </a:lnTo>
                <a:lnTo>
                  <a:pt x="710669" y="17666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320D0EA4-6C0E-4F3B-B209-84132CF9DCEE}"/>
              </a:ext>
            </a:extLst>
          </p:cNvPr>
          <p:cNvSpPr/>
          <p:nvPr userDrawn="1"/>
        </p:nvSpPr>
        <p:spPr>
          <a:xfrm rot="4308689">
            <a:off x="8785444" y="1075879"/>
            <a:ext cx="1246227" cy="1580187"/>
          </a:xfrm>
          <a:custGeom>
            <a:avLst/>
            <a:gdLst>
              <a:gd name="connsiteX0" fmla="*/ 0 w 1980696"/>
              <a:gd name="connsiteY0" fmla="*/ 2066510 h 2066510"/>
              <a:gd name="connsiteX1" fmla="*/ 1138078 w 1980696"/>
              <a:gd name="connsiteY1" fmla="*/ 0 h 2066510"/>
              <a:gd name="connsiteX2" fmla="*/ 1980696 w 1980696"/>
              <a:gd name="connsiteY2" fmla="*/ 1530016 h 2066510"/>
              <a:gd name="connsiteX3" fmla="*/ 1459417 w 1980696"/>
              <a:gd name="connsiteY3" fmla="*/ 2066510 h 2066510"/>
              <a:gd name="connsiteX0" fmla="*/ 0 w 1980696"/>
              <a:gd name="connsiteY0" fmla="*/ 1680311 h 1680311"/>
              <a:gd name="connsiteX1" fmla="*/ 1337031 w 1980696"/>
              <a:gd name="connsiteY1" fmla="*/ 0 h 1680311"/>
              <a:gd name="connsiteX2" fmla="*/ 1980696 w 1980696"/>
              <a:gd name="connsiteY2" fmla="*/ 1143817 h 1680311"/>
              <a:gd name="connsiteX3" fmla="*/ 1459417 w 1980696"/>
              <a:gd name="connsiteY3" fmla="*/ 1680311 h 1680311"/>
              <a:gd name="connsiteX4" fmla="*/ 0 w 1980696"/>
              <a:gd name="connsiteY4" fmla="*/ 1680311 h 1680311"/>
              <a:gd name="connsiteX0" fmla="*/ 0 w 1459417"/>
              <a:gd name="connsiteY0" fmla="*/ 1680311 h 1680311"/>
              <a:gd name="connsiteX1" fmla="*/ 1337031 w 1459417"/>
              <a:gd name="connsiteY1" fmla="*/ 0 h 1680311"/>
              <a:gd name="connsiteX2" fmla="*/ 1360698 w 1459417"/>
              <a:gd name="connsiteY2" fmla="*/ 208215 h 1680311"/>
              <a:gd name="connsiteX3" fmla="*/ 1459417 w 1459417"/>
              <a:gd name="connsiteY3" fmla="*/ 1680311 h 1680311"/>
              <a:gd name="connsiteX4" fmla="*/ 0 w 1459417"/>
              <a:gd name="connsiteY4" fmla="*/ 1680311 h 1680311"/>
              <a:gd name="connsiteX0" fmla="*/ 0 w 1360698"/>
              <a:gd name="connsiteY0" fmla="*/ 1680311 h 1688402"/>
              <a:gd name="connsiteX1" fmla="*/ 1337031 w 1360698"/>
              <a:gd name="connsiteY1" fmla="*/ 0 h 1688402"/>
              <a:gd name="connsiteX2" fmla="*/ 1360698 w 1360698"/>
              <a:gd name="connsiteY2" fmla="*/ 208215 h 1688402"/>
              <a:gd name="connsiteX3" fmla="*/ 278710 w 1360698"/>
              <a:gd name="connsiteY3" fmla="*/ 1688402 h 1688402"/>
              <a:gd name="connsiteX4" fmla="*/ 0 w 1360698"/>
              <a:gd name="connsiteY4" fmla="*/ 1680311 h 1688402"/>
              <a:gd name="connsiteX0" fmla="*/ 0 w 1360698"/>
              <a:gd name="connsiteY0" fmla="*/ 1680311 h 1698354"/>
              <a:gd name="connsiteX1" fmla="*/ 1337031 w 1360698"/>
              <a:gd name="connsiteY1" fmla="*/ 0 h 1698354"/>
              <a:gd name="connsiteX2" fmla="*/ 1360698 w 1360698"/>
              <a:gd name="connsiteY2" fmla="*/ 208215 h 1698354"/>
              <a:gd name="connsiteX3" fmla="*/ 415804 w 1360698"/>
              <a:gd name="connsiteY3" fmla="*/ 1698354 h 1698354"/>
              <a:gd name="connsiteX4" fmla="*/ 0 w 1360698"/>
              <a:gd name="connsiteY4" fmla="*/ 1680311 h 1698354"/>
              <a:gd name="connsiteX0" fmla="*/ 0 w 1360698"/>
              <a:gd name="connsiteY0" fmla="*/ 1556337 h 1574380"/>
              <a:gd name="connsiteX1" fmla="*/ 1226116 w 1360698"/>
              <a:gd name="connsiteY1" fmla="*/ 0 h 1574380"/>
              <a:gd name="connsiteX2" fmla="*/ 1360698 w 1360698"/>
              <a:gd name="connsiteY2" fmla="*/ 84241 h 1574380"/>
              <a:gd name="connsiteX3" fmla="*/ 415804 w 1360698"/>
              <a:gd name="connsiteY3" fmla="*/ 1574380 h 1574380"/>
              <a:gd name="connsiteX4" fmla="*/ 0 w 1360698"/>
              <a:gd name="connsiteY4" fmla="*/ 1556337 h 1574380"/>
              <a:gd name="connsiteX0" fmla="*/ 0 w 1303560"/>
              <a:gd name="connsiteY0" fmla="*/ 1556337 h 1574380"/>
              <a:gd name="connsiteX1" fmla="*/ 1226116 w 1303560"/>
              <a:gd name="connsiteY1" fmla="*/ 0 h 1574380"/>
              <a:gd name="connsiteX2" fmla="*/ 1303560 w 1303560"/>
              <a:gd name="connsiteY2" fmla="*/ 105569 h 1574380"/>
              <a:gd name="connsiteX3" fmla="*/ 415804 w 1303560"/>
              <a:gd name="connsiteY3" fmla="*/ 1574380 h 1574380"/>
              <a:gd name="connsiteX4" fmla="*/ 0 w 1303560"/>
              <a:gd name="connsiteY4" fmla="*/ 1556337 h 1574380"/>
              <a:gd name="connsiteX0" fmla="*/ 0 w 1246227"/>
              <a:gd name="connsiteY0" fmla="*/ 1580187 h 1580187"/>
              <a:gd name="connsiteX1" fmla="*/ 1168783 w 1246227"/>
              <a:gd name="connsiteY1" fmla="*/ 0 h 1580187"/>
              <a:gd name="connsiteX2" fmla="*/ 1246227 w 1246227"/>
              <a:gd name="connsiteY2" fmla="*/ 105569 h 1580187"/>
              <a:gd name="connsiteX3" fmla="*/ 358471 w 1246227"/>
              <a:gd name="connsiteY3" fmla="*/ 1574380 h 1580187"/>
              <a:gd name="connsiteX4" fmla="*/ 0 w 1246227"/>
              <a:gd name="connsiteY4" fmla="*/ 1580187 h 15801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46227" h="1580187">
                <a:moveTo>
                  <a:pt x="0" y="1580187"/>
                </a:moveTo>
                <a:lnTo>
                  <a:pt x="1168783" y="0"/>
                </a:lnTo>
                <a:lnTo>
                  <a:pt x="1246227" y="105569"/>
                </a:lnTo>
                <a:lnTo>
                  <a:pt x="358471" y="1574380"/>
                </a:lnTo>
                <a:lnTo>
                  <a:pt x="0" y="1580187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B2637900-ABE5-44BB-8955-B59B20FACF68}"/>
              </a:ext>
            </a:extLst>
          </p:cNvPr>
          <p:cNvSpPr/>
          <p:nvPr userDrawn="1"/>
        </p:nvSpPr>
        <p:spPr>
          <a:xfrm rot="17193105">
            <a:off x="11374788" y="2846425"/>
            <a:ext cx="243160" cy="406553"/>
          </a:xfrm>
          <a:custGeom>
            <a:avLst/>
            <a:gdLst>
              <a:gd name="connsiteX0" fmla="*/ 243160 w 243160"/>
              <a:gd name="connsiteY0" fmla="*/ 342071 h 406553"/>
              <a:gd name="connsiteX1" fmla="*/ 156493 w 243160"/>
              <a:gd name="connsiteY1" fmla="*/ 406553 h 406553"/>
              <a:gd name="connsiteX2" fmla="*/ 0 w 243160"/>
              <a:gd name="connsiteY2" fmla="*/ 0 h 406553"/>
              <a:gd name="connsiteX3" fmla="*/ 243160 w 243160"/>
              <a:gd name="connsiteY3" fmla="*/ 342071 h 4065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43160" h="406553">
                <a:moveTo>
                  <a:pt x="243160" y="342071"/>
                </a:moveTo>
                <a:lnTo>
                  <a:pt x="156493" y="406553"/>
                </a:lnTo>
                <a:lnTo>
                  <a:pt x="0" y="0"/>
                </a:lnTo>
                <a:lnTo>
                  <a:pt x="243160" y="342071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8878CEF9-0D4E-43CF-A1AC-B8A752A7EDD3}"/>
              </a:ext>
            </a:extLst>
          </p:cNvPr>
          <p:cNvSpPr/>
          <p:nvPr userDrawn="1"/>
        </p:nvSpPr>
        <p:spPr>
          <a:xfrm rot="17193105">
            <a:off x="10879052" y="2627354"/>
            <a:ext cx="692798" cy="510610"/>
          </a:xfrm>
          <a:custGeom>
            <a:avLst/>
            <a:gdLst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64876 w 692798"/>
              <a:gd name="connsiteY2" fmla="*/ 168539 h 510610"/>
              <a:gd name="connsiteX3" fmla="*/ 0 w 692798"/>
              <a:gd name="connsiteY3" fmla="*/ 0 h 510610"/>
              <a:gd name="connsiteX4" fmla="*/ 692798 w 692798"/>
              <a:gd name="connsiteY4" fmla="*/ 224339 h 510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92798" h="510610">
                <a:moveTo>
                  <a:pt x="692798" y="224339"/>
                </a:moveTo>
                <a:lnTo>
                  <a:pt x="308036" y="510610"/>
                </a:lnTo>
                <a:lnTo>
                  <a:pt x="64876" y="168539"/>
                </a:lnTo>
                <a:lnTo>
                  <a:pt x="0" y="0"/>
                </a:lnTo>
                <a:lnTo>
                  <a:pt x="692798" y="224339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15157165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with Imag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Picture Placeholder 31">
            <a:extLst>
              <a:ext uri="{FF2B5EF4-FFF2-40B4-BE49-F238E27FC236}">
                <a16:creationId xmlns:a16="http://schemas.microsoft.com/office/drawing/2014/main" id="{6BC25646-06FC-4B3E-A74E-268EB8AEA602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86715" y="86714"/>
            <a:ext cx="12018572" cy="6684572"/>
          </a:xfrm>
          <a:solidFill>
            <a:schemeClr val="bg1">
              <a:lumMod val="85000"/>
            </a:schemeClr>
          </a:solidFill>
        </p:spPr>
        <p:txBody>
          <a:bodyPr lIns="360000" tIns="360000"/>
          <a:lstStyle>
            <a:lvl1pPr marL="0" indent="0">
              <a:buNone/>
              <a:defRPr sz="1100" i="1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noProof="0" dirty="0"/>
              <a:t>Insert or Drag and Drop Image Here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0F23EB7-E336-46EB-A4A0-3DB7A6BF4CE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0" y="1768422"/>
            <a:ext cx="6840000" cy="2387600"/>
          </a:xfrm>
          <a:solidFill>
            <a:schemeClr val="tx1">
              <a:alpha val="80000"/>
            </a:schemeClr>
          </a:solidFill>
        </p:spPr>
        <p:txBody>
          <a:bodyPr lIns="432000" rIns="432000" bIns="144000" anchor="b"/>
          <a:lstStyle>
            <a:lvl1pPr algn="l">
              <a:defRPr sz="4200" spc="-150">
                <a:solidFill>
                  <a:schemeClr val="bg1"/>
                </a:solidFill>
              </a:defRPr>
            </a:lvl1pPr>
          </a:lstStyle>
          <a:p>
            <a:r>
              <a:rPr lang="en-US" noProof="0"/>
              <a:t>Click to edit Master </a:t>
            </a:r>
            <a:br>
              <a:rPr lang="en-US" noProof="0"/>
            </a:br>
            <a:r>
              <a:rPr lang="en-US" noProof="0"/>
              <a:t>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9980B88-3F4A-4688-9ED0-17EF37E62D9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0" y="4153578"/>
            <a:ext cx="6840000" cy="936000"/>
          </a:xfrm>
          <a:solidFill>
            <a:schemeClr val="tx1">
              <a:alpha val="90000"/>
            </a:schemeClr>
          </a:solidFill>
        </p:spPr>
        <p:txBody>
          <a:bodyPr lIns="432000" tIns="144000"/>
          <a:lstStyle>
            <a:lvl1pPr marL="0" indent="0" algn="l">
              <a:buNone/>
              <a:defRPr sz="21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noProof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33403843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74E1F0E-A827-4F38-BAAB-5D5831E0813A}"/>
              </a:ext>
            </a:extLst>
          </p:cNvPr>
          <p:cNvSpPr/>
          <p:nvPr userDrawn="1"/>
        </p:nvSpPr>
        <p:spPr>
          <a:xfrm>
            <a:off x="0" y="6771286"/>
            <a:ext cx="12192000" cy="8671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1B7D9229-CE8B-44FD-B1E6-2FE619F40B4F}"/>
              </a:ext>
            </a:extLst>
          </p:cNvPr>
          <p:cNvSpPr/>
          <p:nvPr userDrawn="1"/>
        </p:nvSpPr>
        <p:spPr>
          <a:xfrm>
            <a:off x="0" y="0"/>
            <a:ext cx="12192000" cy="8671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683AF15-88E9-4D75-9D5E-7E4924887E91}"/>
              </a:ext>
            </a:extLst>
          </p:cNvPr>
          <p:cNvSpPr/>
          <p:nvPr userDrawn="1"/>
        </p:nvSpPr>
        <p:spPr>
          <a:xfrm rot="5400000">
            <a:off x="-3385643" y="3385642"/>
            <a:ext cx="6858001" cy="8671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D3B18E46-480F-48E8-9675-259D3D06A00D}"/>
              </a:ext>
            </a:extLst>
          </p:cNvPr>
          <p:cNvSpPr/>
          <p:nvPr userDrawn="1"/>
        </p:nvSpPr>
        <p:spPr>
          <a:xfrm rot="5400000">
            <a:off x="8719643" y="3385643"/>
            <a:ext cx="6858000" cy="8671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0F23EB7-E336-46EB-A4A0-3DB7A6BF4CE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095999" y="86714"/>
            <a:ext cx="6009287" cy="4068402"/>
          </a:xfrm>
          <a:solidFill>
            <a:schemeClr val="tx1">
              <a:alpha val="80000"/>
            </a:schemeClr>
          </a:solidFill>
        </p:spPr>
        <p:txBody>
          <a:bodyPr lIns="288000" rIns="432000" bIns="144000" anchor="b"/>
          <a:lstStyle>
            <a:lvl1pPr algn="r">
              <a:defRPr sz="4200" spc="-150">
                <a:solidFill>
                  <a:schemeClr val="bg1"/>
                </a:solidFill>
              </a:defRPr>
            </a:lvl1pPr>
          </a:lstStyle>
          <a:p>
            <a:r>
              <a:rPr lang="en-US" noProof="0"/>
              <a:t>Click to edit </a:t>
            </a:r>
            <a:br>
              <a:rPr lang="en-US" noProof="0"/>
            </a:br>
            <a:r>
              <a:rPr lang="en-US" noProof="0"/>
              <a:t>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9980B88-3F4A-4688-9ED0-17EF37E62D9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095999" y="4152672"/>
            <a:ext cx="6009287" cy="1818422"/>
          </a:xfrm>
          <a:solidFill>
            <a:schemeClr val="bg1">
              <a:lumMod val="95000"/>
              <a:alpha val="80000"/>
            </a:schemeClr>
          </a:solidFill>
        </p:spPr>
        <p:txBody>
          <a:bodyPr lIns="288000" tIns="144000" rIns="432000"/>
          <a:lstStyle>
            <a:lvl1pPr marL="0" indent="0" algn="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noProof="0"/>
              <a:t>Click to edit Master subtitle style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9994FE7-F6B5-D34D-B846-52B81F6F601D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19B51A1E-902D-48AF-9020-955120F399B6}" type="slidenum">
              <a:rPr lang="en-US" noProof="0" smtClean="0"/>
              <a:pPr/>
              <a:t>‹#›</a:t>
            </a:fld>
            <a:endParaRPr lang="en-US" noProof="0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989E631-FFE0-4842-9C8D-2977AD46DA07}"/>
              </a:ext>
            </a:extLst>
          </p:cNvPr>
          <p:cNvSpPr txBox="1"/>
          <p:nvPr userDrawn="1"/>
        </p:nvSpPr>
        <p:spPr>
          <a:xfrm>
            <a:off x="5861957" y="6613071"/>
            <a:ext cx="0" cy="0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pPr algn="l"/>
            <a:endParaRPr lang="en-US" sz="1200" noProof="0" dirty="0">
              <a:solidFill>
                <a:schemeClr val="tx1">
                  <a:lumMod val="75000"/>
                  <a:lumOff val="25000"/>
                </a:schemeClr>
              </a:solidFill>
              <a:latin typeface="+mn-lt"/>
            </a:endParaRPr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20052C3A-3942-4B16-A466-441F8E3C2260}"/>
              </a:ext>
            </a:extLst>
          </p:cNvPr>
          <p:cNvSpPr/>
          <p:nvPr userDrawn="1"/>
        </p:nvSpPr>
        <p:spPr>
          <a:xfrm>
            <a:off x="0" y="2539992"/>
            <a:ext cx="5373076" cy="4318008"/>
          </a:xfrm>
          <a:custGeom>
            <a:avLst/>
            <a:gdLst>
              <a:gd name="connsiteX0" fmla="*/ 4972877 w 5373076"/>
              <a:gd name="connsiteY0" fmla="*/ 1816430 h 4318008"/>
              <a:gd name="connsiteX1" fmla="*/ 5211912 w 5373076"/>
              <a:gd name="connsiteY1" fmla="*/ 2046590 h 4318008"/>
              <a:gd name="connsiteX2" fmla="*/ 4866804 w 5373076"/>
              <a:gd name="connsiteY2" fmla="*/ 2013272 h 4318008"/>
              <a:gd name="connsiteX3" fmla="*/ 3721849 w 5373076"/>
              <a:gd name="connsiteY3" fmla="*/ 1808102 h 4318008"/>
              <a:gd name="connsiteX4" fmla="*/ 3854624 w 5373076"/>
              <a:gd name="connsiteY4" fmla="*/ 2524110 h 4318008"/>
              <a:gd name="connsiteX5" fmla="*/ 3419634 w 5373076"/>
              <a:gd name="connsiteY5" fmla="*/ 2322178 h 4318008"/>
              <a:gd name="connsiteX6" fmla="*/ 3604566 w 5373076"/>
              <a:gd name="connsiteY6" fmla="*/ 1945430 h 4318008"/>
              <a:gd name="connsiteX7" fmla="*/ 2301472 w 5373076"/>
              <a:gd name="connsiteY7" fmla="*/ 1771765 h 4318008"/>
              <a:gd name="connsiteX8" fmla="*/ 3237442 w 5373076"/>
              <a:gd name="connsiteY8" fmla="*/ 2134997 h 4318008"/>
              <a:gd name="connsiteX9" fmla="*/ 3266331 w 5373076"/>
              <a:gd name="connsiteY9" fmla="*/ 2949530 h 4318008"/>
              <a:gd name="connsiteX10" fmla="*/ 1897852 w 5373076"/>
              <a:gd name="connsiteY10" fmla="*/ 4318008 h 4318008"/>
              <a:gd name="connsiteX11" fmla="*/ 134565 w 5373076"/>
              <a:gd name="connsiteY11" fmla="*/ 4318008 h 4318008"/>
              <a:gd name="connsiteX12" fmla="*/ 0 w 5373076"/>
              <a:gd name="connsiteY12" fmla="*/ 4183443 h 4318008"/>
              <a:gd name="connsiteX13" fmla="*/ 0 w 5373076"/>
              <a:gd name="connsiteY13" fmla="*/ 2855805 h 4318008"/>
              <a:gd name="connsiteX14" fmla="*/ 5243699 w 5373076"/>
              <a:gd name="connsiteY14" fmla="*/ 652159 h 4318008"/>
              <a:gd name="connsiteX15" fmla="*/ 5058767 w 5373076"/>
              <a:gd name="connsiteY15" fmla="*/ 1028908 h 4318008"/>
              <a:gd name="connsiteX16" fmla="*/ 4960786 w 5373076"/>
              <a:gd name="connsiteY16" fmla="*/ 983422 h 4318008"/>
              <a:gd name="connsiteX17" fmla="*/ 3473588 w 5373076"/>
              <a:gd name="connsiteY17" fmla="*/ 405712 h 4318008"/>
              <a:gd name="connsiteX18" fmla="*/ 4094196 w 5373076"/>
              <a:gd name="connsiteY18" fmla="*/ 1366894 h 4318008"/>
              <a:gd name="connsiteX19" fmla="*/ 3778134 w 5373076"/>
              <a:gd name="connsiteY19" fmla="*/ 1741309 h 4318008"/>
              <a:gd name="connsiteX20" fmla="*/ 2824519 w 5373076"/>
              <a:gd name="connsiteY20" fmla="*/ 1808100 h 4318008"/>
              <a:gd name="connsiteX21" fmla="*/ 4454991 w 5373076"/>
              <a:gd name="connsiteY21" fmla="*/ 0 h 4318008"/>
              <a:gd name="connsiteX22" fmla="*/ 5373076 w 5373076"/>
              <a:gd name="connsiteY22" fmla="*/ 32358 h 4318008"/>
              <a:gd name="connsiteX23" fmla="*/ 4628717 w 5373076"/>
              <a:gd name="connsiteY23" fmla="*/ 1349015 h 4318008"/>
              <a:gd name="connsiteX24" fmla="*/ 4094010 w 5373076"/>
              <a:gd name="connsiteY24" fmla="*/ 779481 h 43180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5373076" h="4318008">
                <a:moveTo>
                  <a:pt x="4972877" y="1816430"/>
                </a:moveTo>
                <a:lnTo>
                  <a:pt x="5211912" y="2046590"/>
                </a:lnTo>
                <a:lnTo>
                  <a:pt x="4866804" y="2013272"/>
                </a:lnTo>
                <a:close/>
                <a:moveTo>
                  <a:pt x="3721849" y="1808102"/>
                </a:moveTo>
                <a:lnTo>
                  <a:pt x="3854624" y="2524110"/>
                </a:lnTo>
                <a:lnTo>
                  <a:pt x="3419634" y="2322178"/>
                </a:lnTo>
                <a:lnTo>
                  <a:pt x="3604566" y="1945430"/>
                </a:lnTo>
                <a:close/>
                <a:moveTo>
                  <a:pt x="2301472" y="1771765"/>
                </a:moveTo>
                <a:lnTo>
                  <a:pt x="3237442" y="2134997"/>
                </a:lnTo>
                <a:lnTo>
                  <a:pt x="3266331" y="2949530"/>
                </a:lnTo>
                <a:lnTo>
                  <a:pt x="1897852" y="4318008"/>
                </a:lnTo>
                <a:lnTo>
                  <a:pt x="134565" y="4318008"/>
                </a:lnTo>
                <a:lnTo>
                  <a:pt x="0" y="4183443"/>
                </a:lnTo>
                <a:lnTo>
                  <a:pt x="0" y="2855805"/>
                </a:lnTo>
                <a:close/>
                <a:moveTo>
                  <a:pt x="5243699" y="652159"/>
                </a:moveTo>
                <a:lnTo>
                  <a:pt x="5058767" y="1028908"/>
                </a:lnTo>
                <a:lnTo>
                  <a:pt x="4960786" y="983422"/>
                </a:lnTo>
                <a:close/>
                <a:moveTo>
                  <a:pt x="3473588" y="405712"/>
                </a:moveTo>
                <a:lnTo>
                  <a:pt x="4094196" y="1366894"/>
                </a:lnTo>
                <a:lnTo>
                  <a:pt x="3778134" y="1741309"/>
                </a:lnTo>
                <a:lnTo>
                  <a:pt x="2824519" y="1808100"/>
                </a:lnTo>
                <a:close/>
                <a:moveTo>
                  <a:pt x="4454991" y="0"/>
                </a:moveTo>
                <a:lnTo>
                  <a:pt x="5373076" y="32358"/>
                </a:lnTo>
                <a:lnTo>
                  <a:pt x="4628717" y="1349015"/>
                </a:lnTo>
                <a:lnTo>
                  <a:pt x="4094010" y="779481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12" name="Rectangle 11"/>
          <p:cNvSpPr/>
          <p:nvPr userDrawn="1"/>
        </p:nvSpPr>
        <p:spPr>
          <a:xfrm>
            <a:off x="9400114" y="6078583"/>
            <a:ext cx="1888068" cy="47517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002528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Freeform: Shape 28">
            <a:extLst>
              <a:ext uri="{FF2B5EF4-FFF2-40B4-BE49-F238E27FC236}">
                <a16:creationId xmlns:a16="http://schemas.microsoft.com/office/drawing/2014/main" id="{F8AB0F04-910C-4647-AE1C-177C66B50038}"/>
              </a:ext>
            </a:extLst>
          </p:cNvPr>
          <p:cNvSpPr/>
          <p:nvPr userDrawn="1"/>
        </p:nvSpPr>
        <p:spPr>
          <a:xfrm rot="4308689">
            <a:off x="8139110" y="-52404"/>
            <a:ext cx="648657" cy="777553"/>
          </a:xfrm>
          <a:custGeom>
            <a:avLst/>
            <a:gdLst>
              <a:gd name="connsiteX0" fmla="*/ 0 w 648657"/>
              <a:gd name="connsiteY0" fmla="*/ 777553 h 777553"/>
              <a:gd name="connsiteX1" fmla="*/ 255474 w 648657"/>
              <a:gd name="connsiteY1" fmla="*/ 0 h 777553"/>
              <a:gd name="connsiteX2" fmla="*/ 648657 w 648657"/>
              <a:gd name="connsiteY2" fmla="*/ 713937 h 777553"/>
              <a:gd name="connsiteX3" fmla="*/ 0 w 648657"/>
              <a:gd name="connsiteY3" fmla="*/ 777553 h 7775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48657" h="777553">
                <a:moveTo>
                  <a:pt x="0" y="777553"/>
                </a:moveTo>
                <a:lnTo>
                  <a:pt x="255474" y="0"/>
                </a:lnTo>
                <a:lnTo>
                  <a:pt x="648657" y="713937"/>
                </a:lnTo>
                <a:lnTo>
                  <a:pt x="0" y="777553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27" name="Freeform: Shape 26">
            <a:extLst>
              <a:ext uri="{FF2B5EF4-FFF2-40B4-BE49-F238E27FC236}">
                <a16:creationId xmlns:a16="http://schemas.microsoft.com/office/drawing/2014/main" id="{3E72A672-7789-4744-A4CB-D177B890FDE6}"/>
              </a:ext>
            </a:extLst>
          </p:cNvPr>
          <p:cNvSpPr/>
          <p:nvPr userDrawn="1"/>
        </p:nvSpPr>
        <p:spPr>
          <a:xfrm rot="4308689">
            <a:off x="8878526" y="-532562"/>
            <a:ext cx="3571215" cy="3737093"/>
          </a:xfrm>
          <a:custGeom>
            <a:avLst/>
            <a:gdLst>
              <a:gd name="connsiteX0" fmla="*/ 0 w 3571215"/>
              <a:gd name="connsiteY0" fmla="*/ 3023156 h 3737093"/>
              <a:gd name="connsiteX1" fmla="*/ 993291 w 3571215"/>
              <a:gd name="connsiteY1" fmla="*/ 0 h 3737093"/>
              <a:gd name="connsiteX2" fmla="*/ 3571215 w 3571215"/>
              <a:gd name="connsiteY2" fmla="*/ 847006 h 3737093"/>
              <a:gd name="connsiteX3" fmla="*/ 1392370 w 3571215"/>
              <a:gd name="connsiteY3" fmla="*/ 3639100 h 3737093"/>
              <a:gd name="connsiteX4" fmla="*/ 393183 w 3571215"/>
              <a:gd name="connsiteY4" fmla="*/ 3737093 h 3737093"/>
              <a:gd name="connsiteX5" fmla="*/ 0 w 3571215"/>
              <a:gd name="connsiteY5" fmla="*/ 3023156 h 37370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571215" h="3737093">
                <a:moveTo>
                  <a:pt x="0" y="3023156"/>
                </a:moveTo>
                <a:lnTo>
                  <a:pt x="993291" y="0"/>
                </a:lnTo>
                <a:lnTo>
                  <a:pt x="3571215" y="847006"/>
                </a:lnTo>
                <a:lnTo>
                  <a:pt x="1392370" y="3639100"/>
                </a:lnTo>
                <a:lnTo>
                  <a:pt x="393183" y="3737093"/>
                </a:lnTo>
                <a:lnTo>
                  <a:pt x="0" y="3023156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9E5E346-F307-4307-949D-77CDB6E6577A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noProof="0" dirty="0"/>
              <a:t>Add a footer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B4446C0-A637-4726-88A6-815A6AB63B96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19B51A1E-902D-48AF-9020-955120F399B6}" type="slidenum">
              <a:rPr lang="en-US" noProof="0" smtClean="0"/>
              <a:pPr/>
              <a:t>‹#›</a:t>
            </a:fld>
            <a:endParaRPr lang="en-US" noProof="0" dirty="0"/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0C7CDA8E-8D79-474E-8278-7D77C867E238}"/>
              </a:ext>
            </a:extLst>
          </p:cNvPr>
          <p:cNvSpPr/>
          <p:nvPr userDrawn="1"/>
        </p:nvSpPr>
        <p:spPr>
          <a:xfrm rot="4308689">
            <a:off x="9191192" y="1651650"/>
            <a:ext cx="1980696" cy="2066510"/>
          </a:xfrm>
          <a:custGeom>
            <a:avLst/>
            <a:gdLst>
              <a:gd name="connsiteX0" fmla="*/ 0 w 1980696"/>
              <a:gd name="connsiteY0" fmla="*/ 2066510 h 2066510"/>
              <a:gd name="connsiteX1" fmla="*/ 1138078 w 1980696"/>
              <a:gd name="connsiteY1" fmla="*/ 0 h 2066510"/>
              <a:gd name="connsiteX2" fmla="*/ 1980696 w 1980696"/>
              <a:gd name="connsiteY2" fmla="*/ 1530016 h 2066510"/>
              <a:gd name="connsiteX3" fmla="*/ 1459417 w 1980696"/>
              <a:gd name="connsiteY3" fmla="*/ 2066510 h 20665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980696" h="2066510">
                <a:moveTo>
                  <a:pt x="0" y="2066510"/>
                </a:moveTo>
                <a:lnTo>
                  <a:pt x="1138078" y="0"/>
                </a:lnTo>
                <a:lnTo>
                  <a:pt x="1980696" y="1530016"/>
                </a:lnTo>
                <a:lnTo>
                  <a:pt x="1459417" y="206651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19" name="Freeform: Shape 18">
            <a:extLst>
              <a:ext uri="{FF2B5EF4-FFF2-40B4-BE49-F238E27FC236}">
                <a16:creationId xmlns:a16="http://schemas.microsoft.com/office/drawing/2014/main" id="{ABD99355-65C1-4211-9E82-3D41ACE0AE17}"/>
              </a:ext>
            </a:extLst>
          </p:cNvPr>
          <p:cNvSpPr/>
          <p:nvPr userDrawn="1"/>
        </p:nvSpPr>
        <p:spPr>
          <a:xfrm rot="13830869">
            <a:off x="9457431" y="3977898"/>
            <a:ext cx="346713" cy="206124"/>
          </a:xfrm>
          <a:custGeom>
            <a:avLst/>
            <a:gdLst>
              <a:gd name="connsiteX0" fmla="*/ 346713 w 346713"/>
              <a:gd name="connsiteY0" fmla="*/ 206124 h 206124"/>
              <a:gd name="connsiteX1" fmla="*/ 0 w 346713"/>
              <a:gd name="connsiteY1" fmla="*/ 206124 h 206124"/>
              <a:gd name="connsiteX2" fmla="*/ 86666 w 346713"/>
              <a:gd name="connsiteY2" fmla="*/ 0 h 206124"/>
              <a:gd name="connsiteX3" fmla="*/ 346713 w 346713"/>
              <a:gd name="connsiteY3" fmla="*/ 206124 h 2061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46713" h="206124">
                <a:moveTo>
                  <a:pt x="346713" y="206124"/>
                </a:moveTo>
                <a:lnTo>
                  <a:pt x="0" y="206124"/>
                </a:lnTo>
                <a:lnTo>
                  <a:pt x="86666" y="0"/>
                </a:lnTo>
                <a:lnTo>
                  <a:pt x="346713" y="206124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F459E701-5FEF-4918-8F3A-04E29BF09009}"/>
              </a:ext>
            </a:extLst>
          </p:cNvPr>
          <p:cNvSpPr/>
          <p:nvPr userDrawn="1"/>
        </p:nvSpPr>
        <p:spPr>
          <a:xfrm rot="12431080">
            <a:off x="9528615" y="3713859"/>
            <a:ext cx="710669" cy="335543"/>
          </a:xfrm>
          <a:custGeom>
            <a:avLst/>
            <a:gdLst>
              <a:gd name="connsiteX0" fmla="*/ 710669 w 710669"/>
              <a:gd name="connsiteY0" fmla="*/ 176660 h 335543"/>
              <a:gd name="connsiteX1" fmla="*/ 0 w 710669"/>
              <a:gd name="connsiteY1" fmla="*/ 335543 h 335543"/>
              <a:gd name="connsiteX2" fmla="*/ 141082 w 710669"/>
              <a:gd name="connsiteY2" fmla="*/ 0 h 335543"/>
              <a:gd name="connsiteX3" fmla="*/ 487795 w 710669"/>
              <a:gd name="connsiteY3" fmla="*/ 0 h 335543"/>
              <a:gd name="connsiteX4" fmla="*/ 710669 w 710669"/>
              <a:gd name="connsiteY4" fmla="*/ 176660 h 3355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10669" h="335543">
                <a:moveTo>
                  <a:pt x="710669" y="176660"/>
                </a:moveTo>
                <a:lnTo>
                  <a:pt x="0" y="335543"/>
                </a:lnTo>
                <a:lnTo>
                  <a:pt x="141082" y="0"/>
                </a:lnTo>
                <a:lnTo>
                  <a:pt x="487795" y="0"/>
                </a:lnTo>
                <a:lnTo>
                  <a:pt x="710669" y="17666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8550A0A6-1197-4153-9800-69D58909D0C7}"/>
              </a:ext>
            </a:extLst>
          </p:cNvPr>
          <p:cNvSpPr/>
          <p:nvPr userDrawn="1"/>
        </p:nvSpPr>
        <p:spPr>
          <a:xfrm rot="4308689">
            <a:off x="8785444" y="1075879"/>
            <a:ext cx="1246227" cy="1580187"/>
          </a:xfrm>
          <a:custGeom>
            <a:avLst/>
            <a:gdLst>
              <a:gd name="connsiteX0" fmla="*/ 0 w 1980696"/>
              <a:gd name="connsiteY0" fmla="*/ 2066510 h 2066510"/>
              <a:gd name="connsiteX1" fmla="*/ 1138078 w 1980696"/>
              <a:gd name="connsiteY1" fmla="*/ 0 h 2066510"/>
              <a:gd name="connsiteX2" fmla="*/ 1980696 w 1980696"/>
              <a:gd name="connsiteY2" fmla="*/ 1530016 h 2066510"/>
              <a:gd name="connsiteX3" fmla="*/ 1459417 w 1980696"/>
              <a:gd name="connsiteY3" fmla="*/ 2066510 h 2066510"/>
              <a:gd name="connsiteX0" fmla="*/ 0 w 1980696"/>
              <a:gd name="connsiteY0" fmla="*/ 1680311 h 1680311"/>
              <a:gd name="connsiteX1" fmla="*/ 1337031 w 1980696"/>
              <a:gd name="connsiteY1" fmla="*/ 0 h 1680311"/>
              <a:gd name="connsiteX2" fmla="*/ 1980696 w 1980696"/>
              <a:gd name="connsiteY2" fmla="*/ 1143817 h 1680311"/>
              <a:gd name="connsiteX3" fmla="*/ 1459417 w 1980696"/>
              <a:gd name="connsiteY3" fmla="*/ 1680311 h 1680311"/>
              <a:gd name="connsiteX4" fmla="*/ 0 w 1980696"/>
              <a:gd name="connsiteY4" fmla="*/ 1680311 h 1680311"/>
              <a:gd name="connsiteX0" fmla="*/ 0 w 1459417"/>
              <a:gd name="connsiteY0" fmla="*/ 1680311 h 1680311"/>
              <a:gd name="connsiteX1" fmla="*/ 1337031 w 1459417"/>
              <a:gd name="connsiteY1" fmla="*/ 0 h 1680311"/>
              <a:gd name="connsiteX2" fmla="*/ 1360698 w 1459417"/>
              <a:gd name="connsiteY2" fmla="*/ 208215 h 1680311"/>
              <a:gd name="connsiteX3" fmla="*/ 1459417 w 1459417"/>
              <a:gd name="connsiteY3" fmla="*/ 1680311 h 1680311"/>
              <a:gd name="connsiteX4" fmla="*/ 0 w 1459417"/>
              <a:gd name="connsiteY4" fmla="*/ 1680311 h 1680311"/>
              <a:gd name="connsiteX0" fmla="*/ 0 w 1360698"/>
              <a:gd name="connsiteY0" fmla="*/ 1680311 h 1688402"/>
              <a:gd name="connsiteX1" fmla="*/ 1337031 w 1360698"/>
              <a:gd name="connsiteY1" fmla="*/ 0 h 1688402"/>
              <a:gd name="connsiteX2" fmla="*/ 1360698 w 1360698"/>
              <a:gd name="connsiteY2" fmla="*/ 208215 h 1688402"/>
              <a:gd name="connsiteX3" fmla="*/ 278710 w 1360698"/>
              <a:gd name="connsiteY3" fmla="*/ 1688402 h 1688402"/>
              <a:gd name="connsiteX4" fmla="*/ 0 w 1360698"/>
              <a:gd name="connsiteY4" fmla="*/ 1680311 h 1688402"/>
              <a:gd name="connsiteX0" fmla="*/ 0 w 1360698"/>
              <a:gd name="connsiteY0" fmla="*/ 1680311 h 1698354"/>
              <a:gd name="connsiteX1" fmla="*/ 1337031 w 1360698"/>
              <a:gd name="connsiteY1" fmla="*/ 0 h 1698354"/>
              <a:gd name="connsiteX2" fmla="*/ 1360698 w 1360698"/>
              <a:gd name="connsiteY2" fmla="*/ 208215 h 1698354"/>
              <a:gd name="connsiteX3" fmla="*/ 415804 w 1360698"/>
              <a:gd name="connsiteY3" fmla="*/ 1698354 h 1698354"/>
              <a:gd name="connsiteX4" fmla="*/ 0 w 1360698"/>
              <a:gd name="connsiteY4" fmla="*/ 1680311 h 1698354"/>
              <a:gd name="connsiteX0" fmla="*/ 0 w 1360698"/>
              <a:gd name="connsiteY0" fmla="*/ 1556337 h 1574380"/>
              <a:gd name="connsiteX1" fmla="*/ 1226116 w 1360698"/>
              <a:gd name="connsiteY1" fmla="*/ 0 h 1574380"/>
              <a:gd name="connsiteX2" fmla="*/ 1360698 w 1360698"/>
              <a:gd name="connsiteY2" fmla="*/ 84241 h 1574380"/>
              <a:gd name="connsiteX3" fmla="*/ 415804 w 1360698"/>
              <a:gd name="connsiteY3" fmla="*/ 1574380 h 1574380"/>
              <a:gd name="connsiteX4" fmla="*/ 0 w 1360698"/>
              <a:gd name="connsiteY4" fmla="*/ 1556337 h 1574380"/>
              <a:gd name="connsiteX0" fmla="*/ 0 w 1303560"/>
              <a:gd name="connsiteY0" fmla="*/ 1556337 h 1574380"/>
              <a:gd name="connsiteX1" fmla="*/ 1226116 w 1303560"/>
              <a:gd name="connsiteY1" fmla="*/ 0 h 1574380"/>
              <a:gd name="connsiteX2" fmla="*/ 1303560 w 1303560"/>
              <a:gd name="connsiteY2" fmla="*/ 105569 h 1574380"/>
              <a:gd name="connsiteX3" fmla="*/ 415804 w 1303560"/>
              <a:gd name="connsiteY3" fmla="*/ 1574380 h 1574380"/>
              <a:gd name="connsiteX4" fmla="*/ 0 w 1303560"/>
              <a:gd name="connsiteY4" fmla="*/ 1556337 h 1574380"/>
              <a:gd name="connsiteX0" fmla="*/ 0 w 1246227"/>
              <a:gd name="connsiteY0" fmla="*/ 1580187 h 1580187"/>
              <a:gd name="connsiteX1" fmla="*/ 1168783 w 1246227"/>
              <a:gd name="connsiteY1" fmla="*/ 0 h 1580187"/>
              <a:gd name="connsiteX2" fmla="*/ 1246227 w 1246227"/>
              <a:gd name="connsiteY2" fmla="*/ 105569 h 1580187"/>
              <a:gd name="connsiteX3" fmla="*/ 358471 w 1246227"/>
              <a:gd name="connsiteY3" fmla="*/ 1574380 h 1580187"/>
              <a:gd name="connsiteX4" fmla="*/ 0 w 1246227"/>
              <a:gd name="connsiteY4" fmla="*/ 1580187 h 15801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46227" h="1580187">
                <a:moveTo>
                  <a:pt x="0" y="1580187"/>
                </a:moveTo>
                <a:lnTo>
                  <a:pt x="1168783" y="0"/>
                </a:lnTo>
                <a:lnTo>
                  <a:pt x="1246227" y="105569"/>
                </a:lnTo>
                <a:lnTo>
                  <a:pt x="358471" y="1574380"/>
                </a:lnTo>
                <a:lnTo>
                  <a:pt x="0" y="1580187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24" name="Freeform: Shape 23">
            <a:extLst>
              <a:ext uri="{FF2B5EF4-FFF2-40B4-BE49-F238E27FC236}">
                <a16:creationId xmlns:a16="http://schemas.microsoft.com/office/drawing/2014/main" id="{4F0A2415-21FA-4B06-89CA-A379C8C2E262}"/>
              </a:ext>
            </a:extLst>
          </p:cNvPr>
          <p:cNvSpPr/>
          <p:nvPr userDrawn="1"/>
        </p:nvSpPr>
        <p:spPr>
          <a:xfrm rot="17193105">
            <a:off x="11374788" y="2846425"/>
            <a:ext cx="243160" cy="406553"/>
          </a:xfrm>
          <a:custGeom>
            <a:avLst/>
            <a:gdLst>
              <a:gd name="connsiteX0" fmla="*/ 243160 w 243160"/>
              <a:gd name="connsiteY0" fmla="*/ 342071 h 406553"/>
              <a:gd name="connsiteX1" fmla="*/ 156493 w 243160"/>
              <a:gd name="connsiteY1" fmla="*/ 406553 h 406553"/>
              <a:gd name="connsiteX2" fmla="*/ 0 w 243160"/>
              <a:gd name="connsiteY2" fmla="*/ 0 h 406553"/>
              <a:gd name="connsiteX3" fmla="*/ 243160 w 243160"/>
              <a:gd name="connsiteY3" fmla="*/ 342071 h 4065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43160" h="406553">
                <a:moveTo>
                  <a:pt x="243160" y="342071"/>
                </a:moveTo>
                <a:lnTo>
                  <a:pt x="156493" y="406553"/>
                </a:lnTo>
                <a:lnTo>
                  <a:pt x="0" y="0"/>
                </a:lnTo>
                <a:lnTo>
                  <a:pt x="243160" y="342071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FF9CE8FE-77D6-45E0-BBF7-78F07AC29771}"/>
              </a:ext>
            </a:extLst>
          </p:cNvPr>
          <p:cNvSpPr/>
          <p:nvPr userDrawn="1"/>
        </p:nvSpPr>
        <p:spPr>
          <a:xfrm rot="17193105">
            <a:off x="10879052" y="2627354"/>
            <a:ext cx="692798" cy="510610"/>
          </a:xfrm>
          <a:custGeom>
            <a:avLst/>
            <a:gdLst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64876 w 692798"/>
              <a:gd name="connsiteY2" fmla="*/ 168539 h 510610"/>
              <a:gd name="connsiteX3" fmla="*/ 0 w 692798"/>
              <a:gd name="connsiteY3" fmla="*/ 0 h 510610"/>
              <a:gd name="connsiteX4" fmla="*/ 692798 w 692798"/>
              <a:gd name="connsiteY4" fmla="*/ 224339 h 510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92798" h="510610">
                <a:moveTo>
                  <a:pt x="692798" y="224339"/>
                </a:moveTo>
                <a:lnTo>
                  <a:pt x="308036" y="510610"/>
                </a:lnTo>
                <a:lnTo>
                  <a:pt x="64876" y="168539"/>
                </a:lnTo>
                <a:lnTo>
                  <a:pt x="0" y="0"/>
                </a:lnTo>
                <a:lnTo>
                  <a:pt x="692798" y="224339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15" name="Title 1">
            <a:extLst>
              <a:ext uri="{FF2B5EF4-FFF2-40B4-BE49-F238E27FC236}">
                <a16:creationId xmlns:a16="http://schemas.microsoft.com/office/drawing/2014/main" id="{E73E47D5-BDE7-46E7-8C4E-6111A41AF8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noProof="0"/>
              <a:t>Click to edit Master title style</a:t>
            </a:r>
          </a:p>
        </p:txBody>
      </p:sp>
      <p:sp>
        <p:nvSpPr>
          <p:cNvPr id="16" name="Text Placeholder 3">
            <a:extLst>
              <a:ext uri="{FF2B5EF4-FFF2-40B4-BE49-F238E27FC236}">
                <a16:creationId xmlns:a16="http://schemas.microsoft.com/office/drawing/2014/main" id="{4D90A547-C01D-42BC-98ED-831FDD76F30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noProof="0"/>
              <a:t>Edit Master text styles</a:t>
            </a:r>
          </a:p>
        </p:txBody>
      </p:sp>
      <p:sp>
        <p:nvSpPr>
          <p:cNvPr id="17" name="Content Placeholder 2">
            <a:extLst>
              <a:ext uri="{FF2B5EF4-FFF2-40B4-BE49-F238E27FC236}">
                <a16:creationId xmlns:a16="http://schemas.microsoft.com/office/drawing/2014/main" id="{AEBF3BE3-47D8-4511-B598-743DF88DF91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457201"/>
            <a:ext cx="6172200" cy="540385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noProof="0"/>
              <a:t>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21" name="Rectangle 20"/>
          <p:cNvSpPr/>
          <p:nvPr userDrawn="1"/>
        </p:nvSpPr>
        <p:spPr>
          <a:xfrm>
            <a:off x="9400114" y="6078583"/>
            <a:ext cx="1888068" cy="47517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6233113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Freeform: Shape 28">
            <a:extLst>
              <a:ext uri="{FF2B5EF4-FFF2-40B4-BE49-F238E27FC236}">
                <a16:creationId xmlns:a16="http://schemas.microsoft.com/office/drawing/2014/main" id="{F8AB0F04-910C-4647-AE1C-177C66B50038}"/>
              </a:ext>
            </a:extLst>
          </p:cNvPr>
          <p:cNvSpPr/>
          <p:nvPr userDrawn="1"/>
        </p:nvSpPr>
        <p:spPr>
          <a:xfrm rot="4308689">
            <a:off x="8139110" y="-52404"/>
            <a:ext cx="648657" cy="777553"/>
          </a:xfrm>
          <a:custGeom>
            <a:avLst/>
            <a:gdLst>
              <a:gd name="connsiteX0" fmla="*/ 0 w 648657"/>
              <a:gd name="connsiteY0" fmla="*/ 777553 h 777553"/>
              <a:gd name="connsiteX1" fmla="*/ 255474 w 648657"/>
              <a:gd name="connsiteY1" fmla="*/ 0 h 777553"/>
              <a:gd name="connsiteX2" fmla="*/ 648657 w 648657"/>
              <a:gd name="connsiteY2" fmla="*/ 713937 h 777553"/>
              <a:gd name="connsiteX3" fmla="*/ 0 w 648657"/>
              <a:gd name="connsiteY3" fmla="*/ 777553 h 7775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48657" h="777553">
                <a:moveTo>
                  <a:pt x="0" y="777553"/>
                </a:moveTo>
                <a:lnTo>
                  <a:pt x="255474" y="0"/>
                </a:lnTo>
                <a:lnTo>
                  <a:pt x="648657" y="713937"/>
                </a:lnTo>
                <a:lnTo>
                  <a:pt x="0" y="777553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27" name="Freeform: Shape 26">
            <a:extLst>
              <a:ext uri="{FF2B5EF4-FFF2-40B4-BE49-F238E27FC236}">
                <a16:creationId xmlns:a16="http://schemas.microsoft.com/office/drawing/2014/main" id="{3E72A672-7789-4744-A4CB-D177B890FDE6}"/>
              </a:ext>
            </a:extLst>
          </p:cNvPr>
          <p:cNvSpPr/>
          <p:nvPr userDrawn="1"/>
        </p:nvSpPr>
        <p:spPr>
          <a:xfrm rot="4308689">
            <a:off x="8878526" y="-532562"/>
            <a:ext cx="3571215" cy="3737093"/>
          </a:xfrm>
          <a:custGeom>
            <a:avLst/>
            <a:gdLst>
              <a:gd name="connsiteX0" fmla="*/ 0 w 3571215"/>
              <a:gd name="connsiteY0" fmla="*/ 3023156 h 3737093"/>
              <a:gd name="connsiteX1" fmla="*/ 993291 w 3571215"/>
              <a:gd name="connsiteY1" fmla="*/ 0 h 3737093"/>
              <a:gd name="connsiteX2" fmla="*/ 3571215 w 3571215"/>
              <a:gd name="connsiteY2" fmla="*/ 847006 h 3737093"/>
              <a:gd name="connsiteX3" fmla="*/ 1392370 w 3571215"/>
              <a:gd name="connsiteY3" fmla="*/ 3639100 h 3737093"/>
              <a:gd name="connsiteX4" fmla="*/ 393183 w 3571215"/>
              <a:gd name="connsiteY4" fmla="*/ 3737093 h 3737093"/>
              <a:gd name="connsiteX5" fmla="*/ 0 w 3571215"/>
              <a:gd name="connsiteY5" fmla="*/ 3023156 h 37370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571215" h="3737093">
                <a:moveTo>
                  <a:pt x="0" y="3023156"/>
                </a:moveTo>
                <a:lnTo>
                  <a:pt x="993291" y="0"/>
                </a:lnTo>
                <a:lnTo>
                  <a:pt x="3571215" y="847006"/>
                </a:lnTo>
                <a:lnTo>
                  <a:pt x="1392370" y="3639100"/>
                </a:lnTo>
                <a:lnTo>
                  <a:pt x="393183" y="3737093"/>
                </a:lnTo>
                <a:lnTo>
                  <a:pt x="0" y="3023156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9E5E346-F307-4307-949D-77CDB6E6577A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noProof="0" dirty="0"/>
              <a:t>Add a footer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B4446C0-A637-4726-88A6-815A6AB63B96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19B51A1E-902D-48AF-9020-955120F399B6}" type="slidenum">
              <a:rPr lang="en-US" noProof="0" smtClean="0"/>
              <a:pPr/>
              <a:t>‹#›</a:t>
            </a:fld>
            <a:endParaRPr lang="en-US" noProof="0" dirty="0"/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0C7CDA8E-8D79-474E-8278-7D77C867E238}"/>
              </a:ext>
            </a:extLst>
          </p:cNvPr>
          <p:cNvSpPr/>
          <p:nvPr userDrawn="1"/>
        </p:nvSpPr>
        <p:spPr>
          <a:xfrm rot="4308689">
            <a:off x="9191192" y="1651650"/>
            <a:ext cx="1980696" cy="2066510"/>
          </a:xfrm>
          <a:custGeom>
            <a:avLst/>
            <a:gdLst>
              <a:gd name="connsiteX0" fmla="*/ 0 w 1980696"/>
              <a:gd name="connsiteY0" fmla="*/ 2066510 h 2066510"/>
              <a:gd name="connsiteX1" fmla="*/ 1138078 w 1980696"/>
              <a:gd name="connsiteY1" fmla="*/ 0 h 2066510"/>
              <a:gd name="connsiteX2" fmla="*/ 1980696 w 1980696"/>
              <a:gd name="connsiteY2" fmla="*/ 1530016 h 2066510"/>
              <a:gd name="connsiteX3" fmla="*/ 1459417 w 1980696"/>
              <a:gd name="connsiteY3" fmla="*/ 2066510 h 20665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980696" h="2066510">
                <a:moveTo>
                  <a:pt x="0" y="2066510"/>
                </a:moveTo>
                <a:lnTo>
                  <a:pt x="1138078" y="0"/>
                </a:lnTo>
                <a:lnTo>
                  <a:pt x="1980696" y="1530016"/>
                </a:lnTo>
                <a:lnTo>
                  <a:pt x="1459417" y="206651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19" name="Freeform: Shape 18">
            <a:extLst>
              <a:ext uri="{FF2B5EF4-FFF2-40B4-BE49-F238E27FC236}">
                <a16:creationId xmlns:a16="http://schemas.microsoft.com/office/drawing/2014/main" id="{ABD99355-65C1-4211-9E82-3D41ACE0AE17}"/>
              </a:ext>
            </a:extLst>
          </p:cNvPr>
          <p:cNvSpPr/>
          <p:nvPr userDrawn="1"/>
        </p:nvSpPr>
        <p:spPr>
          <a:xfrm rot="13830869">
            <a:off x="9457431" y="3977898"/>
            <a:ext cx="346713" cy="206124"/>
          </a:xfrm>
          <a:custGeom>
            <a:avLst/>
            <a:gdLst>
              <a:gd name="connsiteX0" fmla="*/ 346713 w 346713"/>
              <a:gd name="connsiteY0" fmla="*/ 206124 h 206124"/>
              <a:gd name="connsiteX1" fmla="*/ 0 w 346713"/>
              <a:gd name="connsiteY1" fmla="*/ 206124 h 206124"/>
              <a:gd name="connsiteX2" fmla="*/ 86666 w 346713"/>
              <a:gd name="connsiteY2" fmla="*/ 0 h 206124"/>
              <a:gd name="connsiteX3" fmla="*/ 346713 w 346713"/>
              <a:gd name="connsiteY3" fmla="*/ 206124 h 2061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46713" h="206124">
                <a:moveTo>
                  <a:pt x="346713" y="206124"/>
                </a:moveTo>
                <a:lnTo>
                  <a:pt x="0" y="206124"/>
                </a:lnTo>
                <a:lnTo>
                  <a:pt x="86666" y="0"/>
                </a:lnTo>
                <a:lnTo>
                  <a:pt x="346713" y="206124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F459E701-5FEF-4918-8F3A-04E29BF09009}"/>
              </a:ext>
            </a:extLst>
          </p:cNvPr>
          <p:cNvSpPr/>
          <p:nvPr userDrawn="1"/>
        </p:nvSpPr>
        <p:spPr>
          <a:xfrm rot="12431080">
            <a:off x="9528615" y="3713859"/>
            <a:ext cx="710669" cy="335543"/>
          </a:xfrm>
          <a:custGeom>
            <a:avLst/>
            <a:gdLst>
              <a:gd name="connsiteX0" fmla="*/ 710669 w 710669"/>
              <a:gd name="connsiteY0" fmla="*/ 176660 h 335543"/>
              <a:gd name="connsiteX1" fmla="*/ 0 w 710669"/>
              <a:gd name="connsiteY1" fmla="*/ 335543 h 335543"/>
              <a:gd name="connsiteX2" fmla="*/ 141082 w 710669"/>
              <a:gd name="connsiteY2" fmla="*/ 0 h 335543"/>
              <a:gd name="connsiteX3" fmla="*/ 487795 w 710669"/>
              <a:gd name="connsiteY3" fmla="*/ 0 h 335543"/>
              <a:gd name="connsiteX4" fmla="*/ 710669 w 710669"/>
              <a:gd name="connsiteY4" fmla="*/ 176660 h 3355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10669" h="335543">
                <a:moveTo>
                  <a:pt x="710669" y="176660"/>
                </a:moveTo>
                <a:lnTo>
                  <a:pt x="0" y="335543"/>
                </a:lnTo>
                <a:lnTo>
                  <a:pt x="141082" y="0"/>
                </a:lnTo>
                <a:lnTo>
                  <a:pt x="487795" y="0"/>
                </a:lnTo>
                <a:lnTo>
                  <a:pt x="710669" y="17666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8550A0A6-1197-4153-9800-69D58909D0C7}"/>
              </a:ext>
            </a:extLst>
          </p:cNvPr>
          <p:cNvSpPr/>
          <p:nvPr userDrawn="1"/>
        </p:nvSpPr>
        <p:spPr>
          <a:xfrm rot="4308689">
            <a:off x="8785444" y="1075879"/>
            <a:ext cx="1246227" cy="1580187"/>
          </a:xfrm>
          <a:custGeom>
            <a:avLst/>
            <a:gdLst>
              <a:gd name="connsiteX0" fmla="*/ 0 w 1980696"/>
              <a:gd name="connsiteY0" fmla="*/ 2066510 h 2066510"/>
              <a:gd name="connsiteX1" fmla="*/ 1138078 w 1980696"/>
              <a:gd name="connsiteY1" fmla="*/ 0 h 2066510"/>
              <a:gd name="connsiteX2" fmla="*/ 1980696 w 1980696"/>
              <a:gd name="connsiteY2" fmla="*/ 1530016 h 2066510"/>
              <a:gd name="connsiteX3" fmla="*/ 1459417 w 1980696"/>
              <a:gd name="connsiteY3" fmla="*/ 2066510 h 2066510"/>
              <a:gd name="connsiteX0" fmla="*/ 0 w 1980696"/>
              <a:gd name="connsiteY0" fmla="*/ 1680311 h 1680311"/>
              <a:gd name="connsiteX1" fmla="*/ 1337031 w 1980696"/>
              <a:gd name="connsiteY1" fmla="*/ 0 h 1680311"/>
              <a:gd name="connsiteX2" fmla="*/ 1980696 w 1980696"/>
              <a:gd name="connsiteY2" fmla="*/ 1143817 h 1680311"/>
              <a:gd name="connsiteX3" fmla="*/ 1459417 w 1980696"/>
              <a:gd name="connsiteY3" fmla="*/ 1680311 h 1680311"/>
              <a:gd name="connsiteX4" fmla="*/ 0 w 1980696"/>
              <a:gd name="connsiteY4" fmla="*/ 1680311 h 1680311"/>
              <a:gd name="connsiteX0" fmla="*/ 0 w 1459417"/>
              <a:gd name="connsiteY0" fmla="*/ 1680311 h 1680311"/>
              <a:gd name="connsiteX1" fmla="*/ 1337031 w 1459417"/>
              <a:gd name="connsiteY1" fmla="*/ 0 h 1680311"/>
              <a:gd name="connsiteX2" fmla="*/ 1360698 w 1459417"/>
              <a:gd name="connsiteY2" fmla="*/ 208215 h 1680311"/>
              <a:gd name="connsiteX3" fmla="*/ 1459417 w 1459417"/>
              <a:gd name="connsiteY3" fmla="*/ 1680311 h 1680311"/>
              <a:gd name="connsiteX4" fmla="*/ 0 w 1459417"/>
              <a:gd name="connsiteY4" fmla="*/ 1680311 h 1680311"/>
              <a:gd name="connsiteX0" fmla="*/ 0 w 1360698"/>
              <a:gd name="connsiteY0" fmla="*/ 1680311 h 1688402"/>
              <a:gd name="connsiteX1" fmla="*/ 1337031 w 1360698"/>
              <a:gd name="connsiteY1" fmla="*/ 0 h 1688402"/>
              <a:gd name="connsiteX2" fmla="*/ 1360698 w 1360698"/>
              <a:gd name="connsiteY2" fmla="*/ 208215 h 1688402"/>
              <a:gd name="connsiteX3" fmla="*/ 278710 w 1360698"/>
              <a:gd name="connsiteY3" fmla="*/ 1688402 h 1688402"/>
              <a:gd name="connsiteX4" fmla="*/ 0 w 1360698"/>
              <a:gd name="connsiteY4" fmla="*/ 1680311 h 1688402"/>
              <a:gd name="connsiteX0" fmla="*/ 0 w 1360698"/>
              <a:gd name="connsiteY0" fmla="*/ 1680311 h 1698354"/>
              <a:gd name="connsiteX1" fmla="*/ 1337031 w 1360698"/>
              <a:gd name="connsiteY1" fmla="*/ 0 h 1698354"/>
              <a:gd name="connsiteX2" fmla="*/ 1360698 w 1360698"/>
              <a:gd name="connsiteY2" fmla="*/ 208215 h 1698354"/>
              <a:gd name="connsiteX3" fmla="*/ 415804 w 1360698"/>
              <a:gd name="connsiteY3" fmla="*/ 1698354 h 1698354"/>
              <a:gd name="connsiteX4" fmla="*/ 0 w 1360698"/>
              <a:gd name="connsiteY4" fmla="*/ 1680311 h 1698354"/>
              <a:gd name="connsiteX0" fmla="*/ 0 w 1360698"/>
              <a:gd name="connsiteY0" fmla="*/ 1556337 h 1574380"/>
              <a:gd name="connsiteX1" fmla="*/ 1226116 w 1360698"/>
              <a:gd name="connsiteY1" fmla="*/ 0 h 1574380"/>
              <a:gd name="connsiteX2" fmla="*/ 1360698 w 1360698"/>
              <a:gd name="connsiteY2" fmla="*/ 84241 h 1574380"/>
              <a:gd name="connsiteX3" fmla="*/ 415804 w 1360698"/>
              <a:gd name="connsiteY3" fmla="*/ 1574380 h 1574380"/>
              <a:gd name="connsiteX4" fmla="*/ 0 w 1360698"/>
              <a:gd name="connsiteY4" fmla="*/ 1556337 h 1574380"/>
              <a:gd name="connsiteX0" fmla="*/ 0 w 1303560"/>
              <a:gd name="connsiteY0" fmla="*/ 1556337 h 1574380"/>
              <a:gd name="connsiteX1" fmla="*/ 1226116 w 1303560"/>
              <a:gd name="connsiteY1" fmla="*/ 0 h 1574380"/>
              <a:gd name="connsiteX2" fmla="*/ 1303560 w 1303560"/>
              <a:gd name="connsiteY2" fmla="*/ 105569 h 1574380"/>
              <a:gd name="connsiteX3" fmla="*/ 415804 w 1303560"/>
              <a:gd name="connsiteY3" fmla="*/ 1574380 h 1574380"/>
              <a:gd name="connsiteX4" fmla="*/ 0 w 1303560"/>
              <a:gd name="connsiteY4" fmla="*/ 1556337 h 1574380"/>
              <a:gd name="connsiteX0" fmla="*/ 0 w 1246227"/>
              <a:gd name="connsiteY0" fmla="*/ 1580187 h 1580187"/>
              <a:gd name="connsiteX1" fmla="*/ 1168783 w 1246227"/>
              <a:gd name="connsiteY1" fmla="*/ 0 h 1580187"/>
              <a:gd name="connsiteX2" fmla="*/ 1246227 w 1246227"/>
              <a:gd name="connsiteY2" fmla="*/ 105569 h 1580187"/>
              <a:gd name="connsiteX3" fmla="*/ 358471 w 1246227"/>
              <a:gd name="connsiteY3" fmla="*/ 1574380 h 1580187"/>
              <a:gd name="connsiteX4" fmla="*/ 0 w 1246227"/>
              <a:gd name="connsiteY4" fmla="*/ 1580187 h 15801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46227" h="1580187">
                <a:moveTo>
                  <a:pt x="0" y="1580187"/>
                </a:moveTo>
                <a:lnTo>
                  <a:pt x="1168783" y="0"/>
                </a:lnTo>
                <a:lnTo>
                  <a:pt x="1246227" y="105569"/>
                </a:lnTo>
                <a:lnTo>
                  <a:pt x="358471" y="1574380"/>
                </a:lnTo>
                <a:lnTo>
                  <a:pt x="0" y="1580187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24" name="Freeform: Shape 23">
            <a:extLst>
              <a:ext uri="{FF2B5EF4-FFF2-40B4-BE49-F238E27FC236}">
                <a16:creationId xmlns:a16="http://schemas.microsoft.com/office/drawing/2014/main" id="{4F0A2415-21FA-4B06-89CA-A379C8C2E262}"/>
              </a:ext>
            </a:extLst>
          </p:cNvPr>
          <p:cNvSpPr/>
          <p:nvPr userDrawn="1"/>
        </p:nvSpPr>
        <p:spPr>
          <a:xfrm rot="17193105">
            <a:off x="11374788" y="2846425"/>
            <a:ext cx="243160" cy="406553"/>
          </a:xfrm>
          <a:custGeom>
            <a:avLst/>
            <a:gdLst>
              <a:gd name="connsiteX0" fmla="*/ 243160 w 243160"/>
              <a:gd name="connsiteY0" fmla="*/ 342071 h 406553"/>
              <a:gd name="connsiteX1" fmla="*/ 156493 w 243160"/>
              <a:gd name="connsiteY1" fmla="*/ 406553 h 406553"/>
              <a:gd name="connsiteX2" fmla="*/ 0 w 243160"/>
              <a:gd name="connsiteY2" fmla="*/ 0 h 406553"/>
              <a:gd name="connsiteX3" fmla="*/ 243160 w 243160"/>
              <a:gd name="connsiteY3" fmla="*/ 342071 h 4065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43160" h="406553">
                <a:moveTo>
                  <a:pt x="243160" y="342071"/>
                </a:moveTo>
                <a:lnTo>
                  <a:pt x="156493" y="406553"/>
                </a:lnTo>
                <a:lnTo>
                  <a:pt x="0" y="0"/>
                </a:lnTo>
                <a:lnTo>
                  <a:pt x="243160" y="342071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FF9CE8FE-77D6-45E0-BBF7-78F07AC29771}"/>
              </a:ext>
            </a:extLst>
          </p:cNvPr>
          <p:cNvSpPr/>
          <p:nvPr userDrawn="1"/>
        </p:nvSpPr>
        <p:spPr>
          <a:xfrm rot="17193105">
            <a:off x="10879052" y="2627354"/>
            <a:ext cx="692798" cy="510610"/>
          </a:xfrm>
          <a:custGeom>
            <a:avLst/>
            <a:gdLst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64876 w 692798"/>
              <a:gd name="connsiteY2" fmla="*/ 168539 h 510610"/>
              <a:gd name="connsiteX3" fmla="*/ 0 w 692798"/>
              <a:gd name="connsiteY3" fmla="*/ 0 h 510610"/>
              <a:gd name="connsiteX4" fmla="*/ 692798 w 692798"/>
              <a:gd name="connsiteY4" fmla="*/ 224339 h 510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92798" h="510610">
                <a:moveTo>
                  <a:pt x="692798" y="224339"/>
                </a:moveTo>
                <a:lnTo>
                  <a:pt x="308036" y="510610"/>
                </a:lnTo>
                <a:lnTo>
                  <a:pt x="64876" y="168539"/>
                </a:lnTo>
                <a:lnTo>
                  <a:pt x="0" y="0"/>
                </a:lnTo>
                <a:lnTo>
                  <a:pt x="692798" y="224339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15" name="Title 1">
            <a:extLst>
              <a:ext uri="{FF2B5EF4-FFF2-40B4-BE49-F238E27FC236}">
                <a16:creationId xmlns:a16="http://schemas.microsoft.com/office/drawing/2014/main" id="{91434632-BEE5-428E-872A-794325BA80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noProof="0"/>
              <a:t>Click to edit Master title style</a:t>
            </a:r>
          </a:p>
        </p:txBody>
      </p:sp>
      <p:sp>
        <p:nvSpPr>
          <p:cNvPr id="16" name="Text Placeholder 3">
            <a:extLst>
              <a:ext uri="{FF2B5EF4-FFF2-40B4-BE49-F238E27FC236}">
                <a16:creationId xmlns:a16="http://schemas.microsoft.com/office/drawing/2014/main" id="{7CB95FD3-7DAC-4417-8633-7EFA4852E01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noProof="0"/>
              <a:t>Edit Master text styles</a:t>
            </a:r>
          </a:p>
        </p:txBody>
      </p:sp>
      <p:sp>
        <p:nvSpPr>
          <p:cNvPr id="17" name="Picture Placeholder 2">
            <a:extLst>
              <a:ext uri="{FF2B5EF4-FFF2-40B4-BE49-F238E27FC236}">
                <a16:creationId xmlns:a16="http://schemas.microsoft.com/office/drawing/2014/main" id="{94CDAD6C-9665-443F-B344-147513A6C14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457201"/>
            <a:ext cx="6172200" cy="540385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21" name="Rectangle 20"/>
          <p:cNvSpPr/>
          <p:nvPr userDrawn="1"/>
        </p:nvSpPr>
        <p:spPr>
          <a:xfrm>
            <a:off x="9400114" y="6078583"/>
            <a:ext cx="1888068" cy="47517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9476312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Freeform: Shape 28">
            <a:extLst>
              <a:ext uri="{FF2B5EF4-FFF2-40B4-BE49-F238E27FC236}">
                <a16:creationId xmlns:a16="http://schemas.microsoft.com/office/drawing/2014/main" id="{F8AB0F04-910C-4647-AE1C-177C66B50038}"/>
              </a:ext>
            </a:extLst>
          </p:cNvPr>
          <p:cNvSpPr/>
          <p:nvPr userDrawn="1"/>
        </p:nvSpPr>
        <p:spPr>
          <a:xfrm rot="4308689">
            <a:off x="8139110" y="-52404"/>
            <a:ext cx="648657" cy="777553"/>
          </a:xfrm>
          <a:custGeom>
            <a:avLst/>
            <a:gdLst>
              <a:gd name="connsiteX0" fmla="*/ 0 w 648657"/>
              <a:gd name="connsiteY0" fmla="*/ 777553 h 777553"/>
              <a:gd name="connsiteX1" fmla="*/ 255474 w 648657"/>
              <a:gd name="connsiteY1" fmla="*/ 0 h 777553"/>
              <a:gd name="connsiteX2" fmla="*/ 648657 w 648657"/>
              <a:gd name="connsiteY2" fmla="*/ 713937 h 777553"/>
              <a:gd name="connsiteX3" fmla="*/ 0 w 648657"/>
              <a:gd name="connsiteY3" fmla="*/ 777553 h 7775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48657" h="777553">
                <a:moveTo>
                  <a:pt x="0" y="777553"/>
                </a:moveTo>
                <a:lnTo>
                  <a:pt x="255474" y="0"/>
                </a:lnTo>
                <a:lnTo>
                  <a:pt x="648657" y="713937"/>
                </a:lnTo>
                <a:lnTo>
                  <a:pt x="0" y="777553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27" name="Freeform: Shape 26">
            <a:extLst>
              <a:ext uri="{FF2B5EF4-FFF2-40B4-BE49-F238E27FC236}">
                <a16:creationId xmlns:a16="http://schemas.microsoft.com/office/drawing/2014/main" id="{3E72A672-7789-4744-A4CB-D177B890FDE6}"/>
              </a:ext>
            </a:extLst>
          </p:cNvPr>
          <p:cNvSpPr/>
          <p:nvPr userDrawn="1"/>
        </p:nvSpPr>
        <p:spPr>
          <a:xfrm rot="4308689">
            <a:off x="8878526" y="-532562"/>
            <a:ext cx="3571215" cy="3737093"/>
          </a:xfrm>
          <a:custGeom>
            <a:avLst/>
            <a:gdLst>
              <a:gd name="connsiteX0" fmla="*/ 0 w 3571215"/>
              <a:gd name="connsiteY0" fmla="*/ 3023156 h 3737093"/>
              <a:gd name="connsiteX1" fmla="*/ 993291 w 3571215"/>
              <a:gd name="connsiteY1" fmla="*/ 0 h 3737093"/>
              <a:gd name="connsiteX2" fmla="*/ 3571215 w 3571215"/>
              <a:gd name="connsiteY2" fmla="*/ 847006 h 3737093"/>
              <a:gd name="connsiteX3" fmla="*/ 1392370 w 3571215"/>
              <a:gd name="connsiteY3" fmla="*/ 3639100 h 3737093"/>
              <a:gd name="connsiteX4" fmla="*/ 393183 w 3571215"/>
              <a:gd name="connsiteY4" fmla="*/ 3737093 h 3737093"/>
              <a:gd name="connsiteX5" fmla="*/ 0 w 3571215"/>
              <a:gd name="connsiteY5" fmla="*/ 3023156 h 37370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571215" h="3737093">
                <a:moveTo>
                  <a:pt x="0" y="3023156"/>
                </a:moveTo>
                <a:lnTo>
                  <a:pt x="993291" y="0"/>
                </a:lnTo>
                <a:lnTo>
                  <a:pt x="3571215" y="847006"/>
                </a:lnTo>
                <a:lnTo>
                  <a:pt x="1392370" y="3639100"/>
                </a:lnTo>
                <a:lnTo>
                  <a:pt x="393183" y="3737093"/>
                </a:lnTo>
                <a:lnTo>
                  <a:pt x="0" y="3023156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9E5E346-F307-4307-949D-77CDB6E6577A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noProof="0" dirty="0"/>
              <a:t>Add a footer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B4446C0-A637-4726-88A6-815A6AB63B96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19B51A1E-902D-48AF-9020-955120F399B6}" type="slidenum">
              <a:rPr lang="en-US" noProof="0" smtClean="0"/>
              <a:pPr/>
              <a:t>‹#›</a:t>
            </a:fld>
            <a:endParaRPr lang="en-US" noProof="0" dirty="0"/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0C7CDA8E-8D79-474E-8278-7D77C867E238}"/>
              </a:ext>
            </a:extLst>
          </p:cNvPr>
          <p:cNvSpPr/>
          <p:nvPr userDrawn="1"/>
        </p:nvSpPr>
        <p:spPr>
          <a:xfrm rot="4308689">
            <a:off x="9191192" y="1651650"/>
            <a:ext cx="1980696" cy="2066510"/>
          </a:xfrm>
          <a:custGeom>
            <a:avLst/>
            <a:gdLst>
              <a:gd name="connsiteX0" fmla="*/ 0 w 1980696"/>
              <a:gd name="connsiteY0" fmla="*/ 2066510 h 2066510"/>
              <a:gd name="connsiteX1" fmla="*/ 1138078 w 1980696"/>
              <a:gd name="connsiteY1" fmla="*/ 0 h 2066510"/>
              <a:gd name="connsiteX2" fmla="*/ 1980696 w 1980696"/>
              <a:gd name="connsiteY2" fmla="*/ 1530016 h 2066510"/>
              <a:gd name="connsiteX3" fmla="*/ 1459417 w 1980696"/>
              <a:gd name="connsiteY3" fmla="*/ 2066510 h 20665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980696" h="2066510">
                <a:moveTo>
                  <a:pt x="0" y="2066510"/>
                </a:moveTo>
                <a:lnTo>
                  <a:pt x="1138078" y="0"/>
                </a:lnTo>
                <a:lnTo>
                  <a:pt x="1980696" y="1530016"/>
                </a:lnTo>
                <a:lnTo>
                  <a:pt x="1459417" y="206651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19" name="Freeform: Shape 18">
            <a:extLst>
              <a:ext uri="{FF2B5EF4-FFF2-40B4-BE49-F238E27FC236}">
                <a16:creationId xmlns:a16="http://schemas.microsoft.com/office/drawing/2014/main" id="{ABD99355-65C1-4211-9E82-3D41ACE0AE17}"/>
              </a:ext>
            </a:extLst>
          </p:cNvPr>
          <p:cNvSpPr/>
          <p:nvPr userDrawn="1"/>
        </p:nvSpPr>
        <p:spPr>
          <a:xfrm rot="13830869">
            <a:off x="9457431" y="3977898"/>
            <a:ext cx="346713" cy="206124"/>
          </a:xfrm>
          <a:custGeom>
            <a:avLst/>
            <a:gdLst>
              <a:gd name="connsiteX0" fmla="*/ 346713 w 346713"/>
              <a:gd name="connsiteY0" fmla="*/ 206124 h 206124"/>
              <a:gd name="connsiteX1" fmla="*/ 0 w 346713"/>
              <a:gd name="connsiteY1" fmla="*/ 206124 h 206124"/>
              <a:gd name="connsiteX2" fmla="*/ 86666 w 346713"/>
              <a:gd name="connsiteY2" fmla="*/ 0 h 206124"/>
              <a:gd name="connsiteX3" fmla="*/ 346713 w 346713"/>
              <a:gd name="connsiteY3" fmla="*/ 206124 h 2061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46713" h="206124">
                <a:moveTo>
                  <a:pt x="346713" y="206124"/>
                </a:moveTo>
                <a:lnTo>
                  <a:pt x="0" y="206124"/>
                </a:lnTo>
                <a:lnTo>
                  <a:pt x="86666" y="0"/>
                </a:lnTo>
                <a:lnTo>
                  <a:pt x="346713" y="206124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F459E701-5FEF-4918-8F3A-04E29BF09009}"/>
              </a:ext>
            </a:extLst>
          </p:cNvPr>
          <p:cNvSpPr/>
          <p:nvPr userDrawn="1"/>
        </p:nvSpPr>
        <p:spPr>
          <a:xfrm rot="12431080">
            <a:off x="9528615" y="3713859"/>
            <a:ext cx="710669" cy="335543"/>
          </a:xfrm>
          <a:custGeom>
            <a:avLst/>
            <a:gdLst>
              <a:gd name="connsiteX0" fmla="*/ 710669 w 710669"/>
              <a:gd name="connsiteY0" fmla="*/ 176660 h 335543"/>
              <a:gd name="connsiteX1" fmla="*/ 0 w 710669"/>
              <a:gd name="connsiteY1" fmla="*/ 335543 h 335543"/>
              <a:gd name="connsiteX2" fmla="*/ 141082 w 710669"/>
              <a:gd name="connsiteY2" fmla="*/ 0 h 335543"/>
              <a:gd name="connsiteX3" fmla="*/ 487795 w 710669"/>
              <a:gd name="connsiteY3" fmla="*/ 0 h 335543"/>
              <a:gd name="connsiteX4" fmla="*/ 710669 w 710669"/>
              <a:gd name="connsiteY4" fmla="*/ 176660 h 3355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10669" h="335543">
                <a:moveTo>
                  <a:pt x="710669" y="176660"/>
                </a:moveTo>
                <a:lnTo>
                  <a:pt x="0" y="335543"/>
                </a:lnTo>
                <a:lnTo>
                  <a:pt x="141082" y="0"/>
                </a:lnTo>
                <a:lnTo>
                  <a:pt x="487795" y="0"/>
                </a:lnTo>
                <a:lnTo>
                  <a:pt x="710669" y="17666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8550A0A6-1197-4153-9800-69D58909D0C7}"/>
              </a:ext>
            </a:extLst>
          </p:cNvPr>
          <p:cNvSpPr/>
          <p:nvPr userDrawn="1"/>
        </p:nvSpPr>
        <p:spPr>
          <a:xfrm rot="4308689">
            <a:off x="8785444" y="1075879"/>
            <a:ext cx="1246227" cy="1580187"/>
          </a:xfrm>
          <a:custGeom>
            <a:avLst/>
            <a:gdLst>
              <a:gd name="connsiteX0" fmla="*/ 0 w 1980696"/>
              <a:gd name="connsiteY0" fmla="*/ 2066510 h 2066510"/>
              <a:gd name="connsiteX1" fmla="*/ 1138078 w 1980696"/>
              <a:gd name="connsiteY1" fmla="*/ 0 h 2066510"/>
              <a:gd name="connsiteX2" fmla="*/ 1980696 w 1980696"/>
              <a:gd name="connsiteY2" fmla="*/ 1530016 h 2066510"/>
              <a:gd name="connsiteX3" fmla="*/ 1459417 w 1980696"/>
              <a:gd name="connsiteY3" fmla="*/ 2066510 h 2066510"/>
              <a:gd name="connsiteX0" fmla="*/ 0 w 1980696"/>
              <a:gd name="connsiteY0" fmla="*/ 1680311 h 1680311"/>
              <a:gd name="connsiteX1" fmla="*/ 1337031 w 1980696"/>
              <a:gd name="connsiteY1" fmla="*/ 0 h 1680311"/>
              <a:gd name="connsiteX2" fmla="*/ 1980696 w 1980696"/>
              <a:gd name="connsiteY2" fmla="*/ 1143817 h 1680311"/>
              <a:gd name="connsiteX3" fmla="*/ 1459417 w 1980696"/>
              <a:gd name="connsiteY3" fmla="*/ 1680311 h 1680311"/>
              <a:gd name="connsiteX4" fmla="*/ 0 w 1980696"/>
              <a:gd name="connsiteY4" fmla="*/ 1680311 h 1680311"/>
              <a:gd name="connsiteX0" fmla="*/ 0 w 1459417"/>
              <a:gd name="connsiteY0" fmla="*/ 1680311 h 1680311"/>
              <a:gd name="connsiteX1" fmla="*/ 1337031 w 1459417"/>
              <a:gd name="connsiteY1" fmla="*/ 0 h 1680311"/>
              <a:gd name="connsiteX2" fmla="*/ 1360698 w 1459417"/>
              <a:gd name="connsiteY2" fmla="*/ 208215 h 1680311"/>
              <a:gd name="connsiteX3" fmla="*/ 1459417 w 1459417"/>
              <a:gd name="connsiteY3" fmla="*/ 1680311 h 1680311"/>
              <a:gd name="connsiteX4" fmla="*/ 0 w 1459417"/>
              <a:gd name="connsiteY4" fmla="*/ 1680311 h 1680311"/>
              <a:gd name="connsiteX0" fmla="*/ 0 w 1360698"/>
              <a:gd name="connsiteY0" fmla="*/ 1680311 h 1688402"/>
              <a:gd name="connsiteX1" fmla="*/ 1337031 w 1360698"/>
              <a:gd name="connsiteY1" fmla="*/ 0 h 1688402"/>
              <a:gd name="connsiteX2" fmla="*/ 1360698 w 1360698"/>
              <a:gd name="connsiteY2" fmla="*/ 208215 h 1688402"/>
              <a:gd name="connsiteX3" fmla="*/ 278710 w 1360698"/>
              <a:gd name="connsiteY3" fmla="*/ 1688402 h 1688402"/>
              <a:gd name="connsiteX4" fmla="*/ 0 w 1360698"/>
              <a:gd name="connsiteY4" fmla="*/ 1680311 h 1688402"/>
              <a:gd name="connsiteX0" fmla="*/ 0 w 1360698"/>
              <a:gd name="connsiteY0" fmla="*/ 1680311 h 1698354"/>
              <a:gd name="connsiteX1" fmla="*/ 1337031 w 1360698"/>
              <a:gd name="connsiteY1" fmla="*/ 0 h 1698354"/>
              <a:gd name="connsiteX2" fmla="*/ 1360698 w 1360698"/>
              <a:gd name="connsiteY2" fmla="*/ 208215 h 1698354"/>
              <a:gd name="connsiteX3" fmla="*/ 415804 w 1360698"/>
              <a:gd name="connsiteY3" fmla="*/ 1698354 h 1698354"/>
              <a:gd name="connsiteX4" fmla="*/ 0 w 1360698"/>
              <a:gd name="connsiteY4" fmla="*/ 1680311 h 1698354"/>
              <a:gd name="connsiteX0" fmla="*/ 0 w 1360698"/>
              <a:gd name="connsiteY0" fmla="*/ 1556337 h 1574380"/>
              <a:gd name="connsiteX1" fmla="*/ 1226116 w 1360698"/>
              <a:gd name="connsiteY1" fmla="*/ 0 h 1574380"/>
              <a:gd name="connsiteX2" fmla="*/ 1360698 w 1360698"/>
              <a:gd name="connsiteY2" fmla="*/ 84241 h 1574380"/>
              <a:gd name="connsiteX3" fmla="*/ 415804 w 1360698"/>
              <a:gd name="connsiteY3" fmla="*/ 1574380 h 1574380"/>
              <a:gd name="connsiteX4" fmla="*/ 0 w 1360698"/>
              <a:gd name="connsiteY4" fmla="*/ 1556337 h 1574380"/>
              <a:gd name="connsiteX0" fmla="*/ 0 w 1303560"/>
              <a:gd name="connsiteY0" fmla="*/ 1556337 h 1574380"/>
              <a:gd name="connsiteX1" fmla="*/ 1226116 w 1303560"/>
              <a:gd name="connsiteY1" fmla="*/ 0 h 1574380"/>
              <a:gd name="connsiteX2" fmla="*/ 1303560 w 1303560"/>
              <a:gd name="connsiteY2" fmla="*/ 105569 h 1574380"/>
              <a:gd name="connsiteX3" fmla="*/ 415804 w 1303560"/>
              <a:gd name="connsiteY3" fmla="*/ 1574380 h 1574380"/>
              <a:gd name="connsiteX4" fmla="*/ 0 w 1303560"/>
              <a:gd name="connsiteY4" fmla="*/ 1556337 h 1574380"/>
              <a:gd name="connsiteX0" fmla="*/ 0 w 1246227"/>
              <a:gd name="connsiteY0" fmla="*/ 1580187 h 1580187"/>
              <a:gd name="connsiteX1" fmla="*/ 1168783 w 1246227"/>
              <a:gd name="connsiteY1" fmla="*/ 0 h 1580187"/>
              <a:gd name="connsiteX2" fmla="*/ 1246227 w 1246227"/>
              <a:gd name="connsiteY2" fmla="*/ 105569 h 1580187"/>
              <a:gd name="connsiteX3" fmla="*/ 358471 w 1246227"/>
              <a:gd name="connsiteY3" fmla="*/ 1574380 h 1580187"/>
              <a:gd name="connsiteX4" fmla="*/ 0 w 1246227"/>
              <a:gd name="connsiteY4" fmla="*/ 1580187 h 15801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46227" h="1580187">
                <a:moveTo>
                  <a:pt x="0" y="1580187"/>
                </a:moveTo>
                <a:lnTo>
                  <a:pt x="1168783" y="0"/>
                </a:lnTo>
                <a:lnTo>
                  <a:pt x="1246227" y="105569"/>
                </a:lnTo>
                <a:lnTo>
                  <a:pt x="358471" y="1574380"/>
                </a:lnTo>
                <a:lnTo>
                  <a:pt x="0" y="1580187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24" name="Freeform: Shape 23">
            <a:extLst>
              <a:ext uri="{FF2B5EF4-FFF2-40B4-BE49-F238E27FC236}">
                <a16:creationId xmlns:a16="http://schemas.microsoft.com/office/drawing/2014/main" id="{4F0A2415-21FA-4B06-89CA-A379C8C2E262}"/>
              </a:ext>
            </a:extLst>
          </p:cNvPr>
          <p:cNvSpPr/>
          <p:nvPr userDrawn="1"/>
        </p:nvSpPr>
        <p:spPr>
          <a:xfrm rot="17193105">
            <a:off x="11374788" y="2846425"/>
            <a:ext cx="243160" cy="406553"/>
          </a:xfrm>
          <a:custGeom>
            <a:avLst/>
            <a:gdLst>
              <a:gd name="connsiteX0" fmla="*/ 243160 w 243160"/>
              <a:gd name="connsiteY0" fmla="*/ 342071 h 406553"/>
              <a:gd name="connsiteX1" fmla="*/ 156493 w 243160"/>
              <a:gd name="connsiteY1" fmla="*/ 406553 h 406553"/>
              <a:gd name="connsiteX2" fmla="*/ 0 w 243160"/>
              <a:gd name="connsiteY2" fmla="*/ 0 h 406553"/>
              <a:gd name="connsiteX3" fmla="*/ 243160 w 243160"/>
              <a:gd name="connsiteY3" fmla="*/ 342071 h 4065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43160" h="406553">
                <a:moveTo>
                  <a:pt x="243160" y="342071"/>
                </a:moveTo>
                <a:lnTo>
                  <a:pt x="156493" y="406553"/>
                </a:lnTo>
                <a:lnTo>
                  <a:pt x="0" y="0"/>
                </a:lnTo>
                <a:lnTo>
                  <a:pt x="243160" y="342071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FF9CE8FE-77D6-45E0-BBF7-78F07AC29771}"/>
              </a:ext>
            </a:extLst>
          </p:cNvPr>
          <p:cNvSpPr/>
          <p:nvPr userDrawn="1"/>
        </p:nvSpPr>
        <p:spPr>
          <a:xfrm rot="17193105">
            <a:off x="10879052" y="2627354"/>
            <a:ext cx="692798" cy="510610"/>
          </a:xfrm>
          <a:custGeom>
            <a:avLst/>
            <a:gdLst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64876 w 692798"/>
              <a:gd name="connsiteY2" fmla="*/ 168539 h 510610"/>
              <a:gd name="connsiteX3" fmla="*/ 0 w 692798"/>
              <a:gd name="connsiteY3" fmla="*/ 0 h 510610"/>
              <a:gd name="connsiteX4" fmla="*/ 692798 w 692798"/>
              <a:gd name="connsiteY4" fmla="*/ 224339 h 510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92798" h="510610">
                <a:moveTo>
                  <a:pt x="692798" y="224339"/>
                </a:moveTo>
                <a:lnTo>
                  <a:pt x="308036" y="510610"/>
                </a:lnTo>
                <a:lnTo>
                  <a:pt x="64876" y="168539"/>
                </a:lnTo>
                <a:lnTo>
                  <a:pt x="0" y="0"/>
                </a:lnTo>
                <a:lnTo>
                  <a:pt x="692798" y="224339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12" name="Rectangle 11"/>
          <p:cNvSpPr/>
          <p:nvPr userDrawn="1"/>
        </p:nvSpPr>
        <p:spPr>
          <a:xfrm>
            <a:off x="9400114" y="6078583"/>
            <a:ext cx="1888068" cy="47517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6487803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>
  <p:cSld name="Text and 1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6211" y="620765"/>
            <a:ext cx="9076307" cy="476267"/>
          </a:xfrm>
          <a:prstGeom prst="rect">
            <a:avLst/>
          </a:prstGeom>
        </p:spPr>
        <p:txBody>
          <a:bodyPr anchor="b"/>
          <a:lstStyle>
            <a:lvl1pPr algn="l">
              <a:defRPr sz="32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920568" y="1628775"/>
            <a:ext cx="3647017" cy="4032250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476213" y="1628775"/>
            <a:ext cx="6858047" cy="4032250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chemeClr val="accent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Click to edit text 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DB7DC1-6DFD-4804-B81B-5AD5FA16258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009968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ext and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BDB7DC1-6DFD-4804-B81B-5AD5FA162587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Content Placeholder 2"/>
          <p:cNvSpPr>
            <a:spLocks noGrp="1"/>
          </p:cNvSpPr>
          <p:nvPr>
            <p:ph idx="11"/>
          </p:nvPr>
        </p:nvSpPr>
        <p:spPr>
          <a:xfrm>
            <a:off x="5810248" y="1628776"/>
            <a:ext cx="5742533" cy="4014803"/>
          </a:xfrm>
        </p:spPr>
        <p:txBody>
          <a:bodyPr>
            <a:normAutofit/>
          </a:bodyPr>
          <a:lstStyle>
            <a:lvl1pPr marL="0" indent="0">
              <a:buNone/>
              <a:defRPr sz="1800" baseline="0">
                <a:latin typeface="Arial" pitchFamily="34" charset="0"/>
                <a:cs typeface="Arial" pitchFamily="34" charset="0"/>
              </a:defRPr>
            </a:lvl1pPr>
            <a:lvl2pPr>
              <a:defRPr sz="1800">
                <a:latin typeface="Arial" pitchFamily="34" charset="0"/>
                <a:cs typeface="Arial" pitchFamily="34" charset="0"/>
              </a:defRPr>
            </a:lvl2pPr>
            <a:lvl3pPr>
              <a:defRPr sz="1600">
                <a:latin typeface="Arial" pitchFamily="34" charset="0"/>
                <a:cs typeface="Arial" pitchFamily="34" charset="0"/>
              </a:defRPr>
            </a:lvl3pPr>
            <a:lvl4pPr>
              <a:defRPr sz="1400">
                <a:latin typeface="Arial" pitchFamily="34" charset="0"/>
                <a:cs typeface="Arial" pitchFamily="34" charset="0"/>
              </a:defRPr>
            </a:lvl4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476213" y="1628775"/>
            <a:ext cx="4756188" cy="4032250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chemeClr val="accent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Click to edit text </a:t>
            </a:r>
          </a:p>
        </p:txBody>
      </p:sp>
    </p:spTree>
    <p:extLst>
      <p:ext uri="{BB962C8B-B14F-4D97-AF65-F5344CB8AC3E}">
        <p14:creationId xmlns:p14="http://schemas.microsoft.com/office/powerpoint/2010/main" val="141867412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New section title 1 +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51827" y="527475"/>
            <a:ext cx="9076307" cy="552471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3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dirty="0"/>
              <a:t>New section title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211" y="1628776"/>
            <a:ext cx="9076307" cy="4014803"/>
          </a:xfrm>
        </p:spPr>
        <p:txBody>
          <a:bodyPr>
            <a:normAutofit/>
          </a:bodyPr>
          <a:lstStyle>
            <a:lvl1pPr marL="0" indent="0">
              <a:defRPr sz="1800">
                <a:latin typeface="Arial" pitchFamily="34" charset="0"/>
                <a:cs typeface="Arial" pitchFamily="34" charset="0"/>
              </a:defRPr>
            </a:lvl1pPr>
            <a:lvl2pPr>
              <a:defRPr sz="1800">
                <a:latin typeface="Arial" pitchFamily="34" charset="0"/>
                <a:cs typeface="Arial" pitchFamily="34" charset="0"/>
              </a:defRPr>
            </a:lvl2pPr>
            <a:lvl3pPr>
              <a:defRPr sz="1600">
                <a:latin typeface="Arial" pitchFamily="34" charset="0"/>
                <a:cs typeface="Arial" pitchFamily="34" charset="0"/>
              </a:defRPr>
            </a:lvl3pPr>
            <a:lvl4pPr>
              <a:defRPr sz="1400">
                <a:latin typeface="Arial" pitchFamily="34" charset="0"/>
                <a:cs typeface="Arial" pitchFamily="34" charset="0"/>
              </a:defRPr>
            </a:lvl4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DB7DC1-6DFD-4804-B81B-5AD5FA16258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3759220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ext and 2 Pictu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6211" y="541384"/>
            <a:ext cx="9076307" cy="566738"/>
          </a:xfrm>
          <a:prstGeom prst="rect">
            <a:avLst/>
          </a:prstGeom>
        </p:spPr>
        <p:txBody>
          <a:bodyPr anchor="b"/>
          <a:lstStyle>
            <a:lvl1pPr algn="l">
              <a:defRPr sz="32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920566" y="1628776"/>
            <a:ext cx="3647017" cy="1943101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476212" y="1628775"/>
            <a:ext cx="6868621" cy="4032250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chemeClr val="accent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Click to edit text 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DB7DC1-6DFD-4804-B81B-5AD5FA162587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Picture Placeholder 2"/>
          <p:cNvSpPr>
            <a:spLocks noGrp="1"/>
          </p:cNvSpPr>
          <p:nvPr>
            <p:ph type="pic" idx="13"/>
          </p:nvPr>
        </p:nvSpPr>
        <p:spPr>
          <a:xfrm>
            <a:off x="7920566" y="3714753"/>
            <a:ext cx="3647017" cy="1928826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16330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rge Image and Tex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F23EB7-E336-46EB-A4A0-3DB7A6BF4CE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4000" y="3517901"/>
            <a:ext cx="6012000" cy="1409700"/>
          </a:xfrm>
          <a:solidFill>
            <a:schemeClr val="tx1"/>
          </a:solidFill>
        </p:spPr>
        <p:txBody>
          <a:bodyPr lIns="288000" rIns="432000" bIns="144000" anchor="b"/>
          <a:lstStyle>
            <a:lvl1pPr algn="r">
              <a:defRPr sz="4200" spc="-150">
                <a:solidFill>
                  <a:schemeClr val="bg1"/>
                </a:solidFill>
              </a:defRPr>
            </a:lvl1pPr>
          </a:lstStyle>
          <a:p>
            <a:r>
              <a:rPr lang="en-US" noProof="0"/>
              <a:t>Click to edit </a:t>
            </a:r>
            <a:br>
              <a:rPr lang="en-US" noProof="0"/>
            </a:br>
            <a:r>
              <a:rPr lang="en-US" noProof="0"/>
              <a:t>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9980B88-3F4A-4688-9ED0-17EF37E62D9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4000" y="4927600"/>
            <a:ext cx="6012000" cy="1845743"/>
          </a:xfrm>
          <a:solidFill>
            <a:schemeClr val="tx1">
              <a:lumMod val="85000"/>
              <a:lumOff val="15000"/>
            </a:schemeClr>
          </a:solidFill>
        </p:spPr>
        <p:txBody>
          <a:bodyPr lIns="288000" tIns="144000" rIns="432000"/>
          <a:lstStyle>
            <a:lvl1pPr marL="0" indent="0" algn="r">
              <a:buNone/>
              <a:defRPr sz="21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noProof="0"/>
              <a:t>Click to edit Master subtitle style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9994FE7-F6B5-D34D-B846-52B81F6F601D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19B51A1E-902D-48AF-9020-955120F399B6}" type="slidenum">
              <a:rPr lang="en-US" noProof="0" smtClean="0"/>
              <a:pPr/>
              <a:t>‹#›</a:t>
            </a:fld>
            <a:endParaRPr lang="en-US" noProof="0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989E631-FFE0-4842-9C8D-2977AD46DA07}"/>
              </a:ext>
            </a:extLst>
          </p:cNvPr>
          <p:cNvSpPr txBox="1"/>
          <p:nvPr userDrawn="1"/>
        </p:nvSpPr>
        <p:spPr>
          <a:xfrm>
            <a:off x="5861957" y="6613071"/>
            <a:ext cx="0" cy="0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pPr algn="l"/>
            <a:endParaRPr lang="en-US" sz="1200" noProof="0" dirty="0">
              <a:solidFill>
                <a:schemeClr val="tx1">
                  <a:lumMod val="75000"/>
                  <a:lumOff val="25000"/>
                </a:schemeClr>
              </a:solidFill>
              <a:latin typeface="+mn-lt"/>
            </a:endParaRPr>
          </a:p>
        </p:txBody>
      </p:sp>
      <p:sp>
        <p:nvSpPr>
          <p:cNvPr id="32" name="Picture Placeholder 31">
            <a:extLst>
              <a:ext uri="{FF2B5EF4-FFF2-40B4-BE49-F238E27FC236}">
                <a16:creationId xmlns:a16="http://schemas.microsoft.com/office/drawing/2014/main" id="{6BC25646-06FC-4B3E-A74E-268EB8AEA602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84000" y="86714"/>
            <a:ext cx="6009285" cy="3431187"/>
          </a:xfrm>
          <a:solidFill>
            <a:srgbClr val="333333"/>
          </a:solidFill>
        </p:spPr>
        <p:txBody>
          <a:bodyPr lIns="0" tIns="0" anchor="ctr"/>
          <a:lstStyle>
            <a:lvl1pPr marL="0" indent="0" algn="ctr">
              <a:buNone/>
              <a:defRPr sz="1100" i="1">
                <a:solidFill>
                  <a:schemeClr val="bg1">
                    <a:lumMod val="8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noProof="0" dirty="0"/>
              <a:t>Insert or Drag and Drop Image Here</a:t>
            </a:r>
          </a:p>
        </p:txBody>
      </p:sp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ED5F0C9D-A08F-4539-BA26-61D24BBE6E9A}"/>
              </a:ext>
            </a:extLst>
          </p:cNvPr>
          <p:cNvSpPr>
            <a:spLocks noGrp="1"/>
          </p:cNvSpPr>
          <p:nvPr>
            <p:ph idx="15"/>
          </p:nvPr>
        </p:nvSpPr>
        <p:spPr>
          <a:xfrm>
            <a:off x="6464300" y="1152000"/>
            <a:ext cx="5307700" cy="4680000"/>
          </a:xfrm>
        </p:spPr>
        <p:txBody>
          <a:bodyPr anchor="b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en-US" noProof="0"/>
              <a:t>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6072830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1948E38-8FB0-4E51-A01C-C88794372E5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2000" y="1152000"/>
            <a:ext cx="11340000" cy="4680000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en-US" noProof="0"/>
              <a:t>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CFF4C50-933F-41F9-AD11-BD02410AA7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noProof="0"/>
              <a:t>Click to edit Master title style</a:t>
            </a:r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19F419B1-164A-4B7A-BBEC-47B6151ECB05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noProof="0" dirty="0"/>
              <a:t>Add a footer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86E99B1E-D08C-46BA-9D27-9ED02F4C9B6C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19B51A1E-902D-48AF-9020-955120F399B6}" type="slidenum">
              <a:rPr lang="en-US" noProof="0" smtClean="0"/>
              <a:pPr/>
              <a:t>‹#›</a:t>
            </a:fld>
            <a:endParaRPr lang="en-US" noProof="0" dirty="0"/>
          </a:p>
        </p:txBody>
      </p:sp>
      <p:sp>
        <p:nvSpPr>
          <p:cNvPr id="24" name="Freeform: Shape 23">
            <a:extLst>
              <a:ext uri="{FF2B5EF4-FFF2-40B4-BE49-F238E27FC236}">
                <a16:creationId xmlns:a16="http://schemas.microsoft.com/office/drawing/2014/main" id="{5F6D6B0F-FF8B-4D60-B712-A57904D5502C}"/>
              </a:ext>
            </a:extLst>
          </p:cNvPr>
          <p:cNvSpPr/>
          <p:nvPr userDrawn="1"/>
        </p:nvSpPr>
        <p:spPr>
          <a:xfrm rot="19260823">
            <a:off x="10216425" y="538864"/>
            <a:ext cx="467362" cy="344458"/>
          </a:xfrm>
          <a:custGeom>
            <a:avLst/>
            <a:gdLst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64876 w 692798"/>
              <a:gd name="connsiteY2" fmla="*/ 168539 h 510610"/>
              <a:gd name="connsiteX3" fmla="*/ 0 w 692798"/>
              <a:gd name="connsiteY3" fmla="*/ 0 h 510610"/>
              <a:gd name="connsiteX4" fmla="*/ 692798 w 692798"/>
              <a:gd name="connsiteY4" fmla="*/ 224339 h 510610"/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0 w 692798"/>
              <a:gd name="connsiteY2" fmla="*/ 0 h 510610"/>
              <a:gd name="connsiteX3" fmla="*/ 692798 w 692798"/>
              <a:gd name="connsiteY3" fmla="*/ 224339 h 510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92798" h="510610">
                <a:moveTo>
                  <a:pt x="692798" y="224339"/>
                </a:moveTo>
                <a:lnTo>
                  <a:pt x="308036" y="510610"/>
                </a:lnTo>
                <a:lnTo>
                  <a:pt x="0" y="0"/>
                </a:lnTo>
                <a:lnTo>
                  <a:pt x="692798" y="224339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25" name="Freeform: Shape 24">
            <a:extLst>
              <a:ext uri="{FF2B5EF4-FFF2-40B4-BE49-F238E27FC236}">
                <a16:creationId xmlns:a16="http://schemas.microsoft.com/office/drawing/2014/main" id="{FFF5FB50-33B5-4195-92D6-70891F240926}"/>
              </a:ext>
            </a:extLst>
          </p:cNvPr>
          <p:cNvSpPr/>
          <p:nvPr userDrawn="1"/>
        </p:nvSpPr>
        <p:spPr>
          <a:xfrm rot="20377627">
            <a:off x="10678141" y="849218"/>
            <a:ext cx="316887" cy="233554"/>
          </a:xfrm>
          <a:custGeom>
            <a:avLst/>
            <a:gdLst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64876 w 692798"/>
              <a:gd name="connsiteY2" fmla="*/ 168539 h 510610"/>
              <a:gd name="connsiteX3" fmla="*/ 0 w 692798"/>
              <a:gd name="connsiteY3" fmla="*/ 0 h 510610"/>
              <a:gd name="connsiteX4" fmla="*/ 692798 w 692798"/>
              <a:gd name="connsiteY4" fmla="*/ 224339 h 510610"/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0 w 692798"/>
              <a:gd name="connsiteY2" fmla="*/ 0 h 510610"/>
              <a:gd name="connsiteX3" fmla="*/ 692798 w 692798"/>
              <a:gd name="connsiteY3" fmla="*/ 224339 h 510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92798" h="510610">
                <a:moveTo>
                  <a:pt x="692798" y="224339"/>
                </a:moveTo>
                <a:lnTo>
                  <a:pt x="308036" y="510610"/>
                </a:lnTo>
                <a:lnTo>
                  <a:pt x="0" y="0"/>
                </a:lnTo>
                <a:lnTo>
                  <a:pt x="692798" y="224339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26" name="Freeform: Shape 25">
            <a:extLst>
              <a:ext uri="{FF2B5EF4-FFF2-40B4-BE49-F238E27FC236}">
                <a16:creationId xmlns:a16="http://schemas.microsoft.com/office/drawing/2014/main" id="{EECD958F-56E9-4A3B-9C25-D5970592C848}"/>
              </a:ext>
            </a:extLst>
          </p:cNvPr>
          <p:cNvSpPr/>
          <p:nvPr userDrawn="1"/>
        </p:nvSpPr>
        <p:spPr>
          <a:xfrm rot="19260823">
            <a:off x="10717367" y="620572"/>
            <a:ext cx="250689" cy="184764"/>
          </a:xfrm>
          <a:custGeom>
            <a:avLst/>
            <a:gdLst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64876 w 692798"/>
              <a:gd name="connsiteY2" fmla="*/ 168539 h 510610"/>
              <a:gd name="connsiteX3" fmla="*/ 0 w 692798"/>
              <a:gd name="connsiteY3" fmla="*/ 0 h 510610"/>
              <a:gd name="connsiteX4" fmla="*/ 692798 w 692798"/>
              <a:gd name="connsiteY4" fmla="*/ 224339 h 510610"/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0 w 692798"/>
              <a:gd name="connsiteY2" fmla="*/ 0 h 510610"/>
              <a:gd name="connsiteX3" fmla="*/ 692798 w 692798"/>
              <a:gd name="connsiteY3" fmla="*/ 224339 h 510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92798" h="510610">
                <a:moveTo>
                  <a:pt x="692798" y="224339"/>
                </a:moveTo>
                <a:lnTo>
                  <a:pt x="308036" y="510610"/>
                </a:lnTo>
                <a:lnTo>
                  <a:pt x="0" y="0"/>
                </a:lnTo>
                <a:lnTo>
                  <a:pt x="692798" y="224339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27" name="Freeform: Shape 26">
            <a:extLst>
              <a:ext uri="{FF2B5EF4-FFF2-40B4-BE49-F238E27FC236}">
                <a16:creationId xmlns:a16="http://schemas.microsoft.com/office/drawing/2014/main" id="{72F4FF18-9272-43AF-912E-B1CF8BF148D4}"/>
              </a:ext>
            </a:extLst>
          </p:cNvPr>
          <p:cNvSpPr/>
          <p:nvPr userDrawn="1"/>
        </p:nvSpPr>
        <p:spPr>
          <a:xfrm rot="19810388">
            <a:off x="11064926" y="781602"/>
            <a:ext cx="216995" cy="159931"/>
          </a:xfrm>
          <a:custGeom>
            <a:avLst/>
            <a:gdLst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64876 w 692798"/>
              <a:gd name="connsiteY2" fmla="*/ 168539 h 510610"/>
              <a:gd name="connsiteX3" fmla="*/ 0 w 692798"/>
              <a:gd name="connsiteY3" fmla="*/ 0 h 510610"/>
              <a:gd name="connsiteX4" fmla="*/ 692798 w 692798"/>
              <a:gd name="connsiteY4" fmla="*/ 224339 h 510610"/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0 w 692798"/>
              <a:gd name="connsiteY2" fmla="*/ 0 h 510610"/>
              <a:gd name="connsiteX3" fmla="*/ 692798 w 692798"/>
              <a:gd name="connsiteY3" fmla="*/ 224339 h 510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92798" h="510610">
                <a:moveTo>
                  <a:pt x="692798" y="224339"/>
                </a:moveTo>
                <a:lnTo>
                  <a:pt x="308036" y="510610"/>
                </a:lnTo>
                <a:lnTo>
                  <a:pt x="0" y="0"/>
                </a:lnTo>
                <a:lnTo>
                  <a:pt x="692798" y="224339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28" name="Freeform: Shape 27">
            <a:extLst>
              <a:ext uri="{FF2B5EF4-FFF2-40B4-BE49-F238E27FC236}">
                <a16:creationId xmlns:a16="http://schemas.microsoft.com/office/drawing/2014/main" id="{AE9C7EB4-9E81-4394-8C2C-A54BBD15B51D}"/>
              </a:ext>
            </a:extLst>
          </p:cNvPr>
          <p:cNvSpPr/>
          <p:nvPr userDrawn="1"/>
        </p:nvSpPr>
        <p:spPr>
          <a:xfrm rot="18277851">
            <a:off x="11152527" y="382052"/>
            <a:ext cx="216995" cy="159931"/>
          </a:xfrm>
          <a:custGeom>
            <a:avLst/>
            <a:gdLst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64876 w 692798"/>
              <a:gd name="connsiteY2" fmla="*/ 168539 h 510610"/>
              <a:gd name="connsiteX3" fmla="*/ 0 w 692798"/>
              <a:gd name="connsiteY3" fmla="*/ 0 h 510610"/>
              <a:gd name="connsiteX4" fmla="*/ 692798 w 692798"/>
              <a:gd name="connsiteY4" fmla="*/ 224339 h 510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92798" h="510610">
                <a:moveTo>
                  <a:pt x="692798" y="224339"/>
                </a:moveTo>
                <a:lnTo>
                  <a:pt x="308036" y="510610"/>
                </a:lnTo>
                <a:lnTo>
                  <a:pt x="64876" y="168539"/>
                </a:lnTo>
                <a:lnTo>
                  <a:pt x="0" y="0"/>
                </a:lnTo>
                <a:lnTo>
                  <a:pt x="692798" y="224339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29" name="Freeform: Shape 28">
            <a:extLst>
              <a:ext uri="{FF2B5EF4-FFF2-40B4-BE49-F238E27FC236}">
                <a16:creationId xmlns:a16="http://schemas.microsoft.com/office/drawing/2014/main" id="{FE681EC0-A139-4B14-89E8-F237CB63D4C9}"/>
              </a:ext>
            </a:extLst>
          </p:cNvPr>
          <p:cNvSpPr/>
          <p:nvPr userDrawn="1"/>
        </p:nvSpPr>
        <p:spPr>
          <a:xfrm rot="20761418">
            <a:off x="11545452" y="1030689"/>
            <a:ext cx="162256" cy="119587"/>
          </a:xfrm>
          <a:custGeom>
            <a:avLst/>
            <a:gdLst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64876 w 692798"/>
              <a:gd name="connsiteY2" fmla="*/ 168539 h 510610"/>
              <a:gd name="connsiteX3" fmla="*/ 0 w 692798"/>
              <a:gd name="connsiteY3" fmla="*/ 0 h 510610"/>
              <a:gd name="connsiteX4" fmla="*/ 692798 w 692798"/>
              <a:gd name="connsiteY4" fmla="*/ 224339 h 510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92798" h="510610">
                <a:moveTo>
                  <a:pt x="692798" y="224339"/>
                </a:moveTo>
                <a:lnTo>
                  <a:pt x="308036" y="510610"/>
                </a:lnTo>
                <a:lnTo>
                  <a:pt x="64876" y="168539"/>
                </a:lnTo>
                <a:lnTo>
                  <a:pt x="0" y="0"/>
                </a:lnTo>
                <a:lnTo>
                  <a:pt x="692798" y="224339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30" name="Freeform: Shape 29">
            <a:extLst>
              <a:ext uri="{FF2B5EF4-FFF2-40B4-BE49-F238E27FC236}">
                <a16:creationId xmlns:a16="http://schemas.microsoft.com/office/drawing/2014/main" id="{87F87648-ABB4-4C97-BB6D-58342407E9DF}"/>
              </a:ext>
            </a:extLst>
          </p:cNvPr>
          <p:cNvSpPr/>
          <p:nvPr userDrawn="1"/>
        </p:nvSpPr>
        <p:spPr>
          <a:xfrm rot="17315293">
            <a:off x="11756248" y="247552"/>
            <a:ext cx="216995" cy="159931"/>
          </a:xfrm>
          <a:custGeom>
            <a:avLst/>
            <a:gdLst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64876 w 692798"/>
              <a:gd name="connsiteY2" fmla="*/ 168539 h 510610"/>
              <a:gd name="connsiteX3" fmla="*/ 0 w 692798"/>
              <a:gd name="connsiteY3" fmla="*/ 0 h 510610"/>
              <a:gd name="connsiteX4" fmla="*/ 692798 w 692798"/>
              <a:gd name="connsiteY4" fmla="*/ 224339 h 510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92798" h="510610">
                <a:moveTo>
                  <a:pt x="692798" y="224339"/>
                </a:moveTo>
                <a:lnTo>
                  <a:pt x="308036" y="510610"/>
                </a:lnTo>
                <a:lnTo>
                  <a:pt x="64876" y="168539"/>
                </a:lnTo>
                <a:lnTo>
                  <a:pt x="0" y="0"/>
                </a:lnTo>
                <a:lnTo>
                  <a:pt x="692798" y="224339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31" name="Freeform: Shape 30">
            <a:extLst>
              <a:ext uri="{FF2B5EF4-FFF2-40B4-BE49-F238E27FC236}">
                <a16:creationId xmlns:a16="http://schemas.microsoft.com/office/drawing/2014/main" id="{0802EFEB-F4DF-4501-91AA-173B60EBBBAA}"/>
              </a:ext>
            </a:extLst>
          </p:cNvPr>
          <p:cNvSpPr/>
          <p:nvPr userDrawn="1"/>
        </p:nvSpPr>
        <p:spPr>
          <a:xfrm rot="20082236">
            <a:off x="11448108" y="631127"/>
            <a:ext cx="216995" cy="159931"/>
          </a:xfrm>
          <a:custGeom>
            <a:avLst/>
            <a:gdLst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64876 w 692798"/>
              <a:gd name="connsiteY2" fmla="*/ 168539 h 510610"/>
              <a:gd name="connsiteX3" fmla="*/ 0 w 692798"/>
              <a:gd name="connsiteY3" fmla="*/ 0 h 510610"/>
              <a:gd name="connsiteX4" fmla="*/ 692798 w 692798"/>
              <a:gd name="connsiteY4" fmla="*/ 224339 h 510610"/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0 w 692798"/>
              <a:gd name="connsiteY2" fmla="*/ 0 h 510610"/>
              <a:gd name="connsiteX3" fmla="*/ 692798 w 692798"/>
              <a:gd name="connsiteY3" fmla="*/ 224339 h 510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92798" h="510610">
                <a:moveTo>
                  <a:pt x="692798" y="224339"/>
                </a:moveTo>
                <a:lnTo>
                  <a:pt x="308036" y="510610"/>
                </a:lnTo>
                <a:lnTo>
                  <a:pt x="0" y="0"/>
                </a:lnTo>
                <a:lnTo>
                  <a:pt x="692798" y="224339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32" name="Freeform: Shape 31">
            <a:extLst>
              <a:ext uri="{FF2B5EF4-FFF2-40B4-BE49-F238E27FC236}">
                <a16:creationId xmlns:a16="http://schemas.microsoft.com/office/drawing/2014/main" id="{109FE51D-8E02-4ED7-862B-5CF838F7F77F}"/>
              </a:ext>
            </a:extLst>
          </p:cNvPr>
          <p:cNvSpPr/>
          <p:nvPr userDrawn="1"/>
        </p:nvSpPr>
        <p:spPr>
          <a:xfrm rot="19879732">
            <a:off x="11668879" y="824433"/>
            <a:ext cx="216995" cy="159931"/>
          </a:xfrm>
          <a:custGeom>
            <a:avLst/>
            <a:gdLst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64876 w 692798"/>
              <a:gd name="connsiteY2" fmla="*/ 168539 h 510610"/>
              <a:gd name="connsiteX3" fmla="*/ 0 w 692798"/>
              <a:gd name="connsiteY3" fmla="*/ 0 h 510610"/>
              <a:gd name="connsiteX4" fmla="*/ 692798 w 692798"/>
              <a:gd name="connsiteY4" fmla="*/ 224339 h 510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92798" h="510610">
                <a:moveTo>
                  <a:pt x="692798" y="224339"/>
                </a:moveTo>
                <a:lnTo>
                  <a:pt x="308036" y="510610"/>
                </a:lnTo>
                <a:lnTo>
                  <a:pt x="64876" y="168539"/>
                </a:lnTo>
                <a:lnTo>
                  <a:pt x="0" y="0"/>
                </a:lnTo>
                <a:lnTo>
                  <a:pt x="692798" y="224339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33" name="Freeform: Shape 32">
            <a:extLst>
              <a:ext uri="{FF2B5EF4-FFF2-40B4-BE49-F238E27FC236}">
                <a16:creationId xmlns:a16="http://schemas.microsoft.com/office/drawing/2014/main" id="{4ECB9E40-5923-4571-9C8E-D7412C1283B2}"/>
              </a:ext>
            </a:extLst>
          </p:cNvPr>
          <p:cNvSpPr/>
          <p:nvPr userDrawn="1"/>
        </p:nvSpPr>
        <p:spPr>
          <a:xfrm rot="328041">
            <a:off x="10094502" y="901548"/>
            <a:ext cx="579699" cy="606799"/>
          </a:xfrm>
          <a:custGeom>
            <a:avLst/>
            <a:gdLst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64876 w 692798"/>
              <a:gd name="connsiteY2" fmla="*/ 168539 h 510610"/>
              <a:gd name="connsiteX3" fmla="*/ 0 w 692798"/>
              <a:gd name="connsiteY3" fmla="*/ 0 h 510610"/>
              <a:gd name="connsiteX4" fmla="*/ 692798 w 692798"/>
              <a:gd name="connsiteY4" fmla="*/ 224339 h 510610"/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0 w 692798"/>
              <a:gd name="connsiteY2" fmla="*/ 0 h 510610"/>
              <a:gd name="connsiteX3" fmla="*/ 692798 w 692798"/>
              <a:gd name="connsiteY3" fmla="*/ 224339 h 510610"/>
              <a:gd name="connsiteX0" fmla="*/ 487806 w 487806"/>
              <a:gd name="connsiteY0" fmla="*/ 171848 h 510610"/>
              <a:gd name="connsiteX1" fmla="*/ 308036 w 487806"/>
              <a:gd name="connsiteY1" fmla="*/ 510610 h 510610"/>
              <a:gd name="connsiteX2" fmla="*/ 0 w 487806"/>
              <a:gd name="connsiteY2" fmla="*/ 0 h 510610"/>
              <a:gd name="connsiteX3" fmla="*/ 487806 w 487806"/>
              <a:gd name="connsiteY3" fmla="*/ 171848 h 510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87806" h="510610">
                <a:moveTo>
                  <a:pt x="487806" y="171848"/>
                </a:moveTo>
                <a:lnTo>
                  <a:pt x="308036" y="510610"/>
                </a:lnTo>
                <a:lnTo>
                  <a:pt x="0" y="0"/>
                </a:lnTo>
                <a:lnTo>
                  <a:pt x="487806" y="171848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34" name="Freeform: Shape 33">
            <a:extLst>
              <a:ext uri="{FF2B5EF4-FFF2-40B4-BE49-F238E27FC236}">
                <a16:creationId xmlns:a16="http://schemas.microsoft.com/office/drawing/2014/main" id="{E46052C9-826B-47AC-9F6B-3078D4F43748}"/>
              </a:ext>
            </a:extLst>
          </p:cNvPr>
          <p:cNvSpPr/>
          <p:nvPr userDrawn="1"/>
        </p:nvSpPr>
        <p:spPr>
          <a:xfrm>
            <a:off x="10871770" y="1202556"/>
            <a:ext cx="316887" cy="233554"/>
          </a:xfrm>
          <a:custGeom>
            <a:avLst/>
            <a:gdLst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64876 w 692798"/>
              <a:gd name="connsiteY2" fmla="*/ 168539 h 510610"/>
              <a:gd name="connsiteX3" fmla="*/ 0 w 692798"/>
              <a:gd name="connsiteY3" fmla="*/ 0 h 510610"/>
              <a:gd name="connsiteX4" fmla="*/ 692798 w 692798"/>
              <a:gd name="connsiteY4" fmla="*/ 224339 h 510610"/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0 w 692798"/>
              <a:gd name="connsiteY2" fmla="*/ 0 h 510610"/>
              <a:gd name="connsiteX3" fmla="*/ 692798 w 692798"/>
              <a:gd name="connsiteY3" fmla="*/ 224339 h 510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92798" h="510610">
                <a:moveTo>
                  <a:pt x="692798" y="224339"/>
                </a:moveTo>
                <a:lnTo>
                  <a:pt x="308036" y="510610"/>
                </a:lnTo>
                <a:lnTo>
                  <a:pt x="0" y="0"/>
                </a:lnTo>
                <a:lnTo>
                  <a:pt x="692798" y="224339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35" name="Freeform: Shape 34">
            <a:extLst>
              <a:ext uri="{FF2B5EF4-FFF2-40B4-BE49-F238E27FC236}">
                <a16:creationId xmlns:a16="http://schemas.microsoft.com/office/drawing/2014/main" id="{0C3867F5-4C6F-48BE-9DFF-9046D1FE6771}"/>
              </a:ext>
            </a:extLst>
          </p:cNvPr>
          <p:cNvSpPr/>
          <p:nvPr userDrawn="1"/>
        </p:nvSpPr>
        <p:spPr>
          <a:xfrm rot="20761418">
            <a:off x="11512604" y="1484835"/>
            <a:ext cx="162256" cy="119587"/>
          </a:xfrm>
          <a:custGeom>
            <a:avLst/>
            <a:gdLst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64876 w 692798"/>
              <a:gd name="connsiteY2" fmla="*/ 168539 h 510610"/>
              <a:gd name="connsiteX3" fmla="*/ 0 w 692798"/>
              <a:gd name="connsiteY3" fmla="*/ 0 h 510610"/>
              <a:gd name="connsiteX4" fmla="*/ 692798 w 692798"/>
              <a:gd name="connsiteY4" fmla="*/ 224339 h 510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92798" h="510610">
                <a:moveTo>
                  <a:pt x="692798" y="224339"/>
                </a:moveTo>
                <a:lnTo>
                  <a:pt x="308036" y="510610"/>
                </a:lnTo>
                <a:lnTo>
                  <a:pt x="64876" y="168539"/>
                </a:lnTo>
                <a:lnTo>
                  <a:pt x="0" y="0"/>
                </a:lnTo>
                <a:lnTo>
                  <a:pt x="692798" y="224339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36" name="Freeform: Shape 35">
            <a:extLst>
              <a:ext uri="{FF2B5EF4-FFF2-40B4-BE49-F238E27FC236}">
                <a16:creationId xmlns:a16="http://schemas.microsoft.com/office/drawing/2014/main" id="{7B0CB40F-9E6F-457D-9C1F-9769BC3AE13E}"/>
              </a:ext>
            </a:extLst>
          </p:cNvPr>
          <p:cNvSpPr/>
          <p:nvPr userDrawn="1"/>
        </p:nvSpPr>
        <p:spPr>
          <a:xfrm rot="1160487">
            <a:off x="10291662" y="1614015"/>
            <a:ext cx="316887" cy="233554"/>
          </a:xfrm>
          <a:custGeom>
            <a:avLst/>
            <a:gdLst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64876 w 692798"/>
              <a:gd name="connsiteY2" fmla="*/ 168539 h 510610"/>
              <a:gd name="connsiteX3" fmla="*/ 0 w 692798"/>
              <a:gd name="connsiteY3" fmla="*/ 0 h 510610"/>
              <a:gd name="connsiteX4" fmla="*/ 692798 w 692798"/>
              <a:gd name="connsiteY4" fmla="*/ 224339 h 510610"/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0 w 692798"/>
              <a:gd name="connsiteY2" fmla="*/ 0 h 510610"/>
              <a:gd name="connsiteX3" fmla="*/ 692798 w 692798"/>
              <a:gd name="connsiteY3" fmla="*/ 224339 h 510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92798" h="510610">
                <a:moveTo>
                  <a:pt x="692798" y="224339"/>
                </a:moveTo>
                <a:lnTo>
                  <a:pt x="308036" y="510610"/>
                </a:lnTo>
                <a:lnTo>
                  <a:pt x="0" y="0"/>
                </a:lnTo>
                <a:lnTo>
                  <a:pt x="692798" y="224339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37" name="Freeform: Shape 36">
            <a:extLst>
              <a:ext uri="{FF2B5EF4-FFF2-40B4-BE49-F238E27FC236}">
                <a16:creationId xmlns:a16="http://schemas.microsoft.com/office/drawing/2014/main" id="{0FCD03E7-2128-4C04-A914-409506646A76}"/>
              </a:ext>
            </a:extLst>
          </p:cNvPr>
          <p:cNvSpPr/>
          <p:nvPr userDrawn="1"/>
        </p:nvSpPr>
        <p:spPr>
          <a:xfrm rot="803026">
            <a:off x="11586107" y="2015428"/>
            <a:ext cx="162256" cy="119587"/>
          </a:xfrm>
          <a:custGeom>
            <a:avLst/>
            <a:gdLst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64876 w 692798"/>
              <a:gd name="connsiteY2" fmla="*/ 168539 h 510610"/>
              <a:gd name="connsiteX3" fmla="*/ 0 w 692798"/>
              <a:gd name="connsiteY3" fmla="*/ 0 h 510610"/>
              <a:gd name="connsiteX4" fmla="*/ 692798 w 692798"/>
              <a:gd name="connsiteY4" fmla="*/ 224339 h 510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92798" h="510610">
                <a:moveTo>
                  <a:pt x="692798" y="224339"/>
                </a:moveTo>
                <a:lnTo>
                  <a:pt x="308036" y="510610"/>
                </a:lnTo>
                <a:lnTo>
                  <a:pt x="64876" y="168539"/>
                </a:lnTo>
                <a:lnTo>
                  <a:pt x="0" y="0"/>
                </a:lnTo>
                <a:lnTo>
                  <a:pt x="692798" y="224339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17345016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: Shape 6">
            <a:extLst>
              <a:ext uri="{FF2B5EF4-FFF2-40B4-BE49-F238E27FC236}">
                <a16:creationId xmlns:a16="http://schemas.microsoft.com/office/drawing/2014/main" id="{BE0A84F6-FEAA-4BDD-9282-20006CFE8BD1}"/>
              </a:ext>
            </a:extLst>
          </p:cNvPr>
          <p:cNvSpPr/>
          <p:nvPr userDrawn="1"/>
        </p:nvSpPr>
        <p:spPr>
          <a:xfrm rot="19260823">
            <a:off x="10216425" y="538864"/>
            <a:ext cx="467362" cy="344458"/>
          </a:xfrm>
          <a:custGeom>
            <a:avLst/>
            <a:gdLst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64876 w 692798"/>
              <a:gd name="connsiteY2" fmla="*/ 168539 h 510610"/>
              <a:gd name="connsiteX3" fmla="*/ 0 w 692798"/>
              <a:gd name="connsiteY3" fmla="*/ 0 h 510610"/>
              <a:gd name="connsiteX4" fmla="*/ 692798 w 692798"/>
              <a:gd name="connsiteY4" fmla="*/ 224339 h 510610"/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0 w 692798"/>
              <a:gd name="connsiteY2" fmla="*/ 0 h 510610"/>
              <a:gd name="connsiteX3" fmla="*/ 692798 w 692798"/>
              <a:gd name="connsiteY3" fmla="*/ 224339 h 510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92798" h="510610">
                <a:moveTo>
                  <a:pt x="692798" y="224339"/>
                </a:moveTo>
                <a:lnTo>
                  <a:pt x="308036" y="510610"/>
                </a:lnTo>
                <a:lnTo>
                  <a:pt x="0" y="0"/>
                </a:lnTo>
                <a:lnTo>
                  <a:pt x="692798" y="224339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0CD00A51-7C86-40CE-9A85-9305A72856F5}"/>
              </a:ext>
            </a:extLst>
          </p:cNvPr>
          <p:cNvSpPr/>
          <p:nvPr userDrawn="1"/>
        </p:nvSpPr>
        <p:spPr>
          <a:xfrm rot="20377627">
            <a:off x="10678141" y="849218"/>
            <a:ext cx="316887" cy="233554"/>
          </a:xfrm>
          <a:custGeom>
            <a:avLst/>
            <a:gdLst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64876 w 692798"/>
              <a:gd name="connsiteY2" fmla="*/ 168539 h 510610"/>
              <a:gd name="connsiteX3" fmla="*/ 0 w 692798"/>
              <a:gd name="connsiteY3" fmla="*/ 0 h 510610"/>
              <a:gd name="connsiteX4" fmla="*/ 692798 w 692798"/>
              <a:gd name="connsiteY4" fmla="*/ 224339 h 510610"/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0 w 692798"/>
              <a:gd name="connsiteY2" fmla="*/ 0 h 510610"/>
              <a:gd name="connsiteX3" fmla="*/ 692798 w 692798"/>
              <a:gd name="connsiteY3" fmla="*/ 224339 h 510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92798" h="510610">
                <a:moveTo>
                  <a:pt x="692798" y="224339"/>
                </a:moveTo>
                <a:lnTo>
                  <a:pt x="308036" y="510610"/>
                </a:lnTo>
                <a:lnTo>
                  <a:pt x="0" y="0"/>
                </a:lnTo>
                <a:lnTo>
                  <a:pt x="692798" y="224339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72581C84-47AA-4227-BB97-9D73745C6350}"/>
              </a:ext>
            </a:extLst>
          </p:cNvPr>
          <p:cNvSpPr/>
          <p:nvPr userDrawn="1"/>
        </p:nvSpPr>
        <p:spPr>
          <a:xfrm rot="19260823">
            <a:off x="10717367" y="620572"/>
            <a:ext cx="250689" cy="184764"/>
          </a:xfrm>
          <a:custGeom>
            <a:avLst/>
            <a:gdLst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64876 w 692798"/>
              <a:gd name="connsiteY2" fmla="*/ 168539 h 510610"/>
              <a:gd name="connsiteX3" fmla="*/ 0 w 692798"/>
              <a:gd name="connsiteY3" fmla="*/ 0 h 510610"/>
              <a:gd name="connsiteX4" fmla="*/ 692798 w 692798"/>
              <a:gd name="connsiteY4" fmla="*/ 224339 h 510610"/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0 w 692798"/>
              <a:gd name="connsiteY2" fmla="*/ 0 h 510610"/>
              <a:gd name="connsiteX3" fmla="*/ 692798 w 692798"/>
              <a:gd name="connsiteY3" fmla="*/ 224339 h 510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92798" h="510610">
                <a:moveTo>
                  <a:pt x="692798" y="224339"/>
                </a:moveTo>
                <a:lnTo>
                  <a:pt x="308036" y="510610"/>
                </a:lnTo>
                <a:lnTo>
                  <a:pt x="0" y="0"/>
                </a:lnTo>
                <a:lnTo>
                  <a:pt x="692798" y="224339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A3D0208D-7363-46C1-93C0-34D5C7CC03D4}"/>
              </a:ext>
            </a:extLst>
          </p:cNvPr>
          <p:cNvSpPr/>
          <p:nvPr userDrawn="1"/>
        </p:nvSpPr>
        <p:spPr>
          <a:xfrm rot="19810388">
            <a:off x="11064926" y="781602"/>
            <a:ext cx="216995" cy="159931"/>
          </a:xfrm>
          <a:custGeom>
            <a:avLst/>
            <a:gdLst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64876 w 692798"/>
              <a:gd name="connsiteY2" fmla="*/ 168539 h 510610"/>
              <a:gd name="connsiteX3" fmla="*/ 0 w 692798"/>
              <a:gd name="connsiteY3" fmla="*/ 0 h 510610"/>
              <a:gd name="connsiteX4" fmla="*/ 692798 w 692798"/>
              <a:gd name="connsiteY4" fmla="*/ 224339 h 510610"/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0 w 692798"/>
              <a:gd name="connsiteY2" fmla="*/ 0 h 510610"/>
              <a:gd name="connsiteX3" fmla="*/ 692798 w 692798"/>
              <a:gd name="connsiteY3" fmla="*/ 224339 h 510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92798" h="510610">
                <a:moveTo>
                  <a:pt x="692798" y="224339"/>
                </a:moveTo>
                <a:lnTo>
                  <a:pt x="308036" y="510610"/>
                </a:lnTo>
                <a:lnTo>
                  <a:pt x="0" y="0"/>
                </a:lnTo>
                <a:lnTo>
                  <a:pt x="692798" y="224339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9BF00BA4-FF52-480A-802E-02DFDD8C7441}"/>
              </a:ext>
            </a:extLst>
          </p:cNvPr>
          <p:cNvSpPr/>
          <p:nvPr userDrawn="1"/>
        </p:nvSpPr>
        <p:spPr>
          <a:xfrm rot="18277851">
            <a:off x="11152527" y="382052"/>
            <a:ext cx="216995" cy="159931"/>
          </a:xfrm>
          <a:custGeom>
            <a:avLst/>
            <a:gdLst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64876 w 692798"/>
              <a:gd name="connsiteY2" fmla="*/ 168539 h 510610"/>
              <a:gd name="connsiteX3" fmla="*/ 0 w 692798"/>
              <a:gd name="connsiteY3" fmla="*/ 0 h 510610"/>
              <a:gd name="connsiteX4" fmla="*/ 692798 w 692798"/>
              <a:gd name="connsiteY4" fmla="*/ 224339 h 510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92798" h="510610">
                <a:moveTo>
                  <a:pt x="692798" y="224339"/>
                </a:moveTo>
                <a:lnTo>
                  <a:pt x="308036" y="510610"/>
                </a:lnTo>
                <a:lnTo>
                  <a:pt x="64876" y="168539"/>
                </a:lnTo>
                <a:lnTo>
                  <a:pt x="0" y="0"/>
                </a:lnTo>
                <a:lnTo>
                  <a:pt x="692798" y="224339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98FC3C8E-D2F9-46FE-B29F-17C02B89FFCC}"/>
              </a:ext>
            </a:extLst>
          </p:cNvPr>
          <p:cNvSpPr/>
          <p:nvPr userDrawn="1"/>
        </p:nvSpPr>
        <p:spPr>
          <a:xfrm rot="20761418">
            <a:off x="11545452" y="1030689"/>
            <a:ext cx="162256" cy="119587"/>
          </a:xfrm>
          <a:custGeom>
            <a:avLst/>
            <a:gdLst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64876 w 692798"/>
              <a:gd name="connsiteY2" fmla="*/ 168539 h 510610"/>
              <a:gd name="connsiteX3" fmla="*/ 0 w 692798"/>
              <a:gd name="connsiteY3" fmla="*/ 0 h 510610"/>
              <a:gd name="connsiteX4" fmla="*/ 692798 w 692798"/>
              <a:gd name="connsiteY4" fmla="*/ 224339 h 510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92798" h="510610">
                <a:moveTo>
                  <a:pt x="692798" y="224339"/>
                </a:moveTo>
                <a:lnTo>
                  <a:pt x="308036" y="510610"/>
                </a:lnTo>
                <a:lnTo>
                  <a:pt x="64876" y="168539"/>
                </a:lnTo>
                <a:lnTo>
                  <a:pt x="0" y="0"/>
                </a:lnTo>
                <a:lnTo>
                  <a:pt x="692798" y="224339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1AC53E23-4CA7-479D-B22A-A5FCB3E5B5F6}"/>
              </a:ext>
            </a:extLst>
          </p:cNvPr>
          <p:cNvSpPr/>
          <p:nvPr userDrawn="1"/>
        </p:nvSpPr>
        <p:spPr>
          <a:xfrm rot="17315293">
            <a:off x="11756248" y="247552"/>
            <a:ext cx="216995" cy="159931"/>
          </a:xfrm>
          <a:custGeom>
            <a:avLst/>
            <a:gdLst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64876 w 692798"/>
              <a:gd name="connsiteY2" fmla="*/ 168539 h 510610"/>
              <a:gd name="connsiteX3" fmla="*/ 0 w 692798"/>
              <a:gd name="connsiteY3" fmla="*/ 0 h 510610"/>
              <a:gd name="connsiteX4" fmla="*/ 692798 w 692798"/>
              <a:gd name="connsiteY4" fmla="*/ 224339 h 510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92798" h="510610">
                <a:moveTo>
                  <a:pt x="692798" y="224339"/>
                </a:moveTo>
                <a:lnTo>
                  <a:pt x="308036" y="510610"/>
                </a:lnTo>
                <a:lnTo>
                  <a:pt x="64876" y="168539"/>
                </a:lnTo>
                <a:lnTo>
                  <a:pt x="0" y="0"/>
                </a:lnTo>
                <a:lnTo>
                  <a:pt x="692798" y="224339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96F0F1DB-0C5F-4895-B71A-86B7D122DD4B}"/>
              </a:ext>
            </a:extLst>
          </p:cNvPr>
          <p:cNvSpPr/>
          <p:nvPr userDrawn="1"/>
        </p:nvSpPr>
        <p:spPr>
          <a:xfrm rot="20082236">
            <a:off x="11448108" y="631127"/>
            <a:ext cx="216995" cy="159931"/>
          </a:xfrm>
          <a:custGeom>
            <a:avLst/>
            <a:gdLst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64876 w 692798"/>
              <a:gd name="connsiteY2" fmla="*/ 168539 h 510610"/>
              <a:gd name="connsiteX3" fmla="*/ 0 w 692798"/>
              <a:gd name="connsiteY3" fmla="*/ 0 h 510610"/>
              <a:gd name="connsiteX4" fmla="*/ 692798 w 692798"/>
              <a:gd name="connsiteY4" fmla="*/ 224339 h 510610"/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0 w 692798"/>
              <a:gd name="connsiteY2" fmla="*/ 0 h 510610"/>
              <a:gd name="connsiteX3" fmla="*/ 692798 w 692798"/>
              <a:gd name="connsiteY3" fmla="*/ 224339 h 510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92798" h="510610">
                <a:moveTo>
                  <a:pt x="692798" y="224339"/>
                </a:moveTo>
                <a:lnTo>
                  <a:pt x="308036" y="510610"/>
                </a:lnTo>
                <a:lnTo>
                  <a:pt x="0" y="0"/>
                </a:lnTo>
                <a:lnTo>
                  <a:pt x="692798" y="224339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134BF4B3-A394-4B33-84E8-433CB3F4D710}"/>
              </a:ext>
            </a:extLst>
          </p:cNvPr>
          <p:cNvSpPr/>
          <p:nvPr userDrawn="1"/>
        </p:nvSpPr>
        <p:spPr>
          <a:xfrm rot="19879732">
            <a:off x="11668879" y="824433"/>
            <a:ext cx="216995" cy="159931"/>
          </a:xfrm>
          <a:custGeom>
            <a:avLst/>
            <a:gdLst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64876 w 692798"/>
              <a:gd name="connsiteY2" fmla="*/ 168539 h 510610"/>
              <a:gd name="connsiteX3" fmla="*/ 0 w 692798"/>
              <a:gd name="connsiteY3" fmla="*/ 0 h 510610"/>
              <a:gd name="connsiteX4" fmla="*/ 692798 w 692798"/>
              <a:gd name="connsiteY4" fmla="*/ 224339 h 510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92798" h="510610">
                <a:moveTo>
                  <a:pt x="692798" y="224339"/>
                </a:moveTo>
                <a:lnTo>
                  <a:pt x="308036" y="510610"/>
                </a:lnTo>
                <a:lnTo>
                  <a:pt x="64876" y="168539"/>
                </a:lnTo>
                <a:lnTo>
                  <a:pt x="0" y="0"/>
                </a:lnTo>
                <a:lnTo>
                  <a:pt x="692798" y="224339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B6E11BA4-7EBA-47E5-8E07-57E665A74955}"/>
              </a:ext>
            </a:extLst>
          </p:cNvPr>
          <p:cNvSpPr/>
          <p:nvPr userDrawn="1"/>
        </p:nvSpPr>
        <p:spPr>
          <a:xfrm rot="328041">
            <a:off x="10094502" y="901548"/>
            <a:ext cx="579699" cy="606799"/>
          </a:xfrm>
          <a:custGeom>
            <a:avLst/>
            <a:gdLst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64876 w 692798"/>
              <a:gd name="connsiteY2" fmla="*/ 168539 h 510610"/>
              <a:gd name="connsiteX3" fmla="*/ 0 w 692798"/>
              <a:gd name="connsiteY3" fmla="*/ 0 h 510610"/>
              <a:gd name="connsiteX4" fmla="*/ 692798 w 692798"/>
              <a:gd name="connsiteY4" fmla="*/ 224339 h 510610"/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0 w 692798"/>
              <a:gd name="connsiteY2" fmla="*/ 0 h 510610"/>
              <a:gd name="connsiteX3" fmla="*/ 692798 w 692798"/>
              <a:gd name="connsiteY3" fmla="*/ 224339 h 510610"/>
              <a:gd name="connsiteX0" fmla="*/ 487806 w 487806"/>
              <a:gd name="connsiteY0" fmla="*/ 171848 h 510610"/>
              <a:gd name="connsiteX1" fmla="*/ 308036 w 487806"/>
              <a:gd name="connsiteY1" fmla="*/ 510610 h 510610"/>
              <a:gd name="connsiteX2" fmla="*/ 0 w 487806"/>
              <a:gd name="connsiteY2" fmla="*/ 0 h 510610"/>
              <a:gd name="connsiteX3" fmla="*/ 487806 w 487806"/>
              <a:gd name="connsiteY3" fmla="*/ 171848 h 510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87806" h="510610">
                <a:moveTo>
                  <a:pt x="487806" y="171848"/>
                </a:moveTo>
                <a:lnTo>
                  <a:pt x="308036" y="510610"/>
                </a:lnTo>
                <a:lnTo>
                  <a:pt x="0" y="0"/>
                </a:lnTo>
                <a:lnTo>
                  <a:pt x="487806" y="171848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19" name="Freeform: Shape 18">
            <a:extLst>
              <a:ext uri="{FF2B5EF4-FFF2-40B4-BE49-F238E27FC236}">
                <a16:creationId xmlns:a16="http://schemas.microsoft.com/office/drawing/2014/main" id="{7A178943-1EAE-4532-95FB-DFD1B8A936ED}"/>
              </a:ext>
            </a:extLst>
          </p:cNvPr>
          <p:cNvSpPr/>
          <p:nvPr userDrawn="1"/>
        </p:nvSpPr>
        <p:spPr>
          <a:xfrm>
            <a:off x="10871770" y="1202556"/>
            <a:ext cx="316887" cy="233554"/>
          </a:xfrm>
          <a:custGeom>
            <a:avLst/>
            <a:gdLst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64876 w 692798"/>
              <a:gd name="connsiteY2" fmla="*/ 168539 h 510610"/>
              <a:gd name="connsiteX3" fmla="*/ 0 w 692798"/>
              <a:gd name="connsiteY3" fmla="*/ 0 h 510610"/>
              <a:gd name="connsiteX4" fmla="*/ 692798 w 692798"/>
              <a:gd name="connsiteY4" fmla="*/ 224339 h 510610"/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0 w 692798"/>
              <a:gd name="connsiteY2" fmla="*/ 0 h 510610"/>
              <a:gd name="connsiteX3" fmla="*/ 692798 w 692798"/>
              <a:gd name="connsiteY3" fmla="*/ 224339 h 510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92798" h="510610">
                <a:moveTo>
                  <a:pt x="692798" y="224339"/>
                </a:moveTo>
                <a:lnTo>
                  <a:pt x="308036" y="510610"/>
                </a:lnTo>
                <a:lnTo>
                  <a:pt x="0" y="0"/>
                </a:lnTo>
                <a:lnTo>
                  <a:pt x="692798" y="224339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A1603A2C-1F9D-4BAB-BF6C-C411F8898F5A}"/>
              </a:ext>
            </a:extLst>
          </p:cNvPr>
          <p:cNvSpPr/>
          <p:nvPr userDrawn="1"/>
        </p:nvSpPr>
        <p:spPr>
          <a:xfrm rot="20761418">
            <a:off x="11512604" y="1484835"/>
            <a:ext cx="162256" cy="119587"/>
          </a:xfrm>
          <a:custGeom>
            <a:avLst/>
            <a:gdLst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64876 w 692798"/>
              <a:gd name="connsiteY2" fmla="*/ 168539 h 510610"/>
              <a:gd name="connsiteX3" fmla="*/ 0 w 692798"/>
              <a:gd name="connsiteY3" fmla="*/ 0 h 510610"/>
              <a:gd name="connsiteX4" fmla="*/ 692798 w 692798"/>
              <a:gd name="connsiteY4" fmla="*/ 224339 h 510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92798" h="510610">
                <a:moveTo>
                  <a:pt x="692798" y="224339"/>
                </a:moveTo>
                <a:lnTo>
                  <a:pt x="308036" y="510610"/>
                </a:lnTo>
                <a:lnTo>
                  <a:pt x="64876" y="168539"/>
                </a:lnTo>
                <a:lnTo>
                  <a:pt x="0" y="0"/>
                </a:lnTo>
                <a:lnTo>
                  <a:pt x="692798" y="224339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21" name="Freeform: Shape 20">
            <a:extLst>
              <a:ext uri="{FF2B5EF4-FFF2-40B4-BE49-F238E27FC236}">
                <a16:creationId xmlns:a16="http://schemas.microsoft.com/office/drawing/2014/main" id="{D019487C-9065-4D0C-8A4F-0BEC960FF5E1}"/>
              </a:ext>
            </a:extLst>
          </p:cNvPr>
          <p:cNvSpPr/>
          <p:nvPr userDrawn="1"/>
        </p:nvSpPr>
        <p:spPr>
          <a:xfrm rot="1160487">
            <a:off x="10291662" y="1614015"/>
            <a:ext cx="316887" cy="233554"/>
          </a:xfrm>
          <a:custGeom>
            <a:avLst/>
            <a:gdLst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64876 w 692798"/>
              <a:gd name="connsiteY2" fmla="*/ 168539 h 510610"/>
              <a:gd name="connsiteX3" fmla="*/ 0 w 692798"/>
              <a:gd name="connsiteY3" fmla="*/ 0 h 510610"/>
              <a:gd name="connsiteX4" fmla="*/ 692798 w 692798"/>
              <a:gd name="connsiteY4" fmla="*/ 224339 h 510610"/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0 w 692798"/>
              <a:gd name="connsiteY2" fmla="*/ 0 h 510610"/>
              <a:gd name="connsiteX3" fmla="*/ 692798 w 692798"/>
              <a:gd name="connsiteY3" fmla="*/ 224339 h 510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92798" h="510610">
                <a:moveTo>
                  <a:pt x="692798" y="224339"/>
                </a:moveTo>
                <a:lnTo>
                  <a:pt x="308036" y="510610"/>
                </a:lnTo>
                <a:lnTo>
                  <a:pt x="0" y="0"/>
                </a:lnTo>
                <a:lnTo>
                  <a:pt x="692798" y="224339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B2E39A85-934A-4BF2-93E3-761989F1B981}"/>
              </a:ext>
            </a:extLst>
          </p:cNvPr>
          <p:cNvSpPr/>
          <p:nvPr userDrawn="1"/>
        </p:nvSpPr>
        <p:spPr>
          <a:xfrm rot="803026">
            <a:off x="11586107" y="2015428"/>
            <a:ext cx="162256" cy="119587"/>
          </a:xfrm>
          <a:custGeom>
            <a:avLst/>
            <a:gdLst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64876 w 692798"/>
              <a:gd name="connsiteY2" fmla="*/ 168539 h 510610"/>
              <a:gd name="connsiteX3" fmla="*/ 0 w 692798"/>
              <a:gd name="connsiteY3" fmla="*/ 0 h 510610"/>
              <a:gd name="connsiteX4" fmla="*/ 692798 w 692798"/>
              <a:gd name="connsiteY4" fmla="*/ 224339 h 510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92798" h="510610">
                <a:moveTo>
                  <a:pt x="692798" y="224339"/>
                </a:moveTo>
                <a:lnTo>
                  <a:pt x="308036" y="510610"/>
                </a:lnTo>
                <a:lnTo>
                  <a:pt x="64876" y="168539"/>
                </a:lnTo>
                <a:lnTo>
                  <a:pt x="0" y="0"/>
                </a:lnTo>
                <a:lnTo>
                  <a:pt x="692798" y="224339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0EE479C-D1F6-4BAC-80D2-90EF74E326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2000" y="432000"/>
            <a:ext cx="11340000" cy="432000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noProof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22238F2-C6EC-476F-8371-119AECBA562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32000" y="1152000"/>
            <a:ext cx="5472000" cy="5040000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en-US" noProof="0"/>
              <a:t>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9E47D86-FD0D-44D0-9B7F-9EDEBD11F9D6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noProof="0" dirty="0"/>
              <a:t>Add a footer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A29F8B3-4723-4928-83E5-76C29D05F2FE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19B51A1E-902D-48AF-9020-955120F399B6}" type="slidenum">
              <a:rPr lang="en-US" noProof="0" smtClean="0"/>
              <a:pPr/>
              <a:t>‹#›</a:t>
            </a:fld>
            <a:endParaRPr lang="en-US" noProof="0" dirty="0"/>
          </a:p>
        </p:txBody>
      </p:sp>
      <p:sp>
        <p:nvSpPr>
          <p:cNvPr id="23" name="Content Placeholder 3">
            <a:extLst>
              <a:ext uri="{FF2B5EF4-FFF2-40B4-BE49-F238E27FC236}">
                <a16:creationId xmlns:a16="http://schemas.microsoft.com/office/drawing/2014/main" id="{94AA1D0D-4A88-48E6-9F92-152A70F621D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00384" y="1140847"/>
            <a:ext cx="5471616" cy="5036116"/>
          </a:xfrm>
        </p:spPr>
        <p:txBody>
          <a:bodyPr/>
          <a:lstStyle/>
          <a:p>
            <a:pPr lvl="0"/>
            <a:r>
              <a:rPr lang="en-US" noProof="0"/>
              <a:t>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915521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eeform: Shape 8">
            <a:extLst>
              <a:ext uri="{FF2B5EF4-FFF2-40B4-BE49-F238E27FC236}">
                <a16:creationId xmlns:a16="http://schemas.microsoft.com/office/drawing/2014/main" id="{83C9BAF7-A9F4-4666-A96D-E0820914D8A4}"/>
              </a:ext>
            </a:extLst>
          </p:cNvPr>
          <p:cNvSpPr/>
          <p:nvPr userDrawn="1"/>
        </p:nvSpPr>
        <p:spPr>
          <a:xfrm rot="19260823">
            <a:off x="10216425" y="538864"/>
            <a:ext cx="467362" cy="344458"/>
          </a:xfrm>
          <a:custGeom>
            <a:avLst/>
            <a:gdLst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64876 w 692798"/>
              <a:gd name="connsiteY2" fmla="*/ 168539 h 510610"/>
              <a:gd name="connsiteX3" fmla="*/ 0 w 692798"/>
              <a:gd name="connsiteY3" fmla="*/ 0 h 510610"/>
              <a:gd name="connsiteX4" fmla="*/ 692798 w 692798"/>
              <a:gd name="connsiteY4" fmla="*/ 224339 h 510610"/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0 w 692798"/>
              <a:gd name="connsiteY2" fmla="*/ 0 h 510610"/>
              <a:gd name="connsiteX3" fmla="*/ 692798 w 692798"/>
              <a:gd name="connsiteY3" fmla="*/ 224339 h 510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92798" h="510610">
                <a:moveTo>
                  <a:pt x="692798" y="224339"/>
                </a:moveTo>
                <a:lnTo>
                  <a:pt x="308036" y="510610"/>
                </a:lnTo>
                <a:lnTo>
                  <a:pt x="0" y="0"/>
                </a:lnTo>
                <a:lnTo>
                  <a:pt x="692798" y="224339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9210B130-61BF-42BB-A9D3-54F0E9975E1E}"/>
              </a:ext>
            </a:extLst>
          </p:cNvPr>
          <p:cNvSpPr/>
          <p:nvPr userDrawn="1"/>
        </p:nvSpPr>
        <p:spPr>
          <a:xfrm rot="20377627">
            <a:off x="10678141" y="849218"/>
            <a:ext cx="316887" cy="233554"/>
          </a:xfrm>
          <a:custGeom>
            <a:avLst/>
            <a:gdLst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64876 w 692798"/>
              <a:gd name="connsiteY2" fmla="*/ 168539 h 510610"/>
              <a:gd name="connsiteX3" fmla="*/ 0 w 692798"/>
              <a:gd name="connsiteY3" fmla="*/ 0 h 510610"/>
              <a:gd name="connsiteX4" fmla="*/ 692798 w 692798"/>
              <a:gd name="connsiteY4" fmla="*/ 224339 h 510610"/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0 w 692798"/>
              <a:gd name="connsiteY2" fmla="*/ 0 h 510610"/>
              <a:gd name="connsiteX3" fmla="*/ 692798 w 692798"/>
              <a:gd name="connsiteY3" fmla="*/ 224339 h 510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92798" h="510610">
                <a:moveTo>
                  <a:pt x="692798" y="224339"/>
                </a:moveTo>
                <a:lnTo>
                  <a:pt x="308036" y="510610"/>
                </a:lnTo>
                <a:lnTo>
                  <a:pt x="0" y="0"/>
                </a:lnTo>
                <a:lnTo>
                  <a:pt x="692798" y="224339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8ED4637A-B150-47D5-91AA-5443ECDF24E5}"/>
              </a:ext>
            </a:extLst>
          </p:cNvPr>
          <p:cNvSpPr/>
          <p:nvPr userDrawn="1"/>
        </p:nvSpPr>
        <p:spPr>
          <a:xfrm rot="19260823">
            <a:off x="10717367" y="620572"/>
            <a:ext cx="250689" cy="184764"/>
          </a:xfrm>
          <a:custGeom>
            <a:avLst/>
            <a:gdLst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64876 w 692798"/>
              <a:gd name="connsiteY2" fmla="*/ 168539 h 510610"/>
              <a:gd name="connsiteX3" fmla="*/ 0 w 692798"/>
              <a:gd name="connsiteY3" fmla="*/ 0 h 510610"/>
              <a:gd name="connsiteX4" fmla="*/ 692798 w 692798"/>
              <a:gd name="connsiteY4" fmla="*/ 224339 h 510610"/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0 w 692798"/>
              <a:gd name="connsiteY2" fmla="*/ 0 h 510610"/>
              <a:gd name="connsiteX3" fmla="*/ 692798 w 692798"/>
              <a:gd name="connsiteY3" fmla="*/ 224339 h 510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92798" h="510610">
                <a:moveTo>
                  <a:pt x="692798" y="224339"/>
                </a:moveTo>
                <a:lnTo>
                  <a:pt x="308036" y="510610"/>
                </a:lnTo>
                <a:lnTo>
                  <a:pt x="0" y="0"/>
                </a:lnTo>
                <a:lnTo>
                  <a:pt x="692798" y="224339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F345A228-3ACD-436B-BAEA-C19CFB995DFF}"/>
              </a:ext>
            </a:extLst>
          </p:cNvPr>
          <p:cNvSpPr/>
          <p:nvPr userDrawn="1"/>
        </p:nvSpPr>
        <p:spPr>
          <a:xfrm rot="19810388">
            <a:off x="11064926" y="781602"/>
            <a:ext cx="216995" cy="159931"/>
          </a:xfrm>
          <a:custGeom>
            <a:avLst/>
            <a:gdLst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64876 w 692798"/>
              <a:gd name="connsiteY2" fmla="*/ 168539 h 510610"/>
              <a:gd name="connsiteX3" fmla="*/ 0 w 692798"/>
              <a:gd name="connsiteY3" fmla="*/ 0 h 510610"/>
              <a:gd name="connsiteX4" fmla="*/ 692798 w 692798"/>
              <a:gd name="connsiteY4" fmla="*/ 224339 h 510610"/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0 w 692798"/>
              <a:gd name="connsiteY2" fmla="*/ 0 h 510610"/>
              <a:gd name="connsiteX3" fmla="*/ 692798 w 692798"/>
              <a:gd name="connsiteY3" fmla="*/ 224339 h 510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92798" h="510610">
                <a:moveTo>
                  <a:pt x="692798" y="224339"/>
                </a:moveTo>
                <a:lnTo>
                  <a:pt x="308036" y="510610"/>
                </a:lnTo>
                <a:lnTo>
                  <a:pt x="0" y="0"/>
                </a:lnTo>
                <a:lnTo>
                  <a:pt x="692798" y="224339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4808980A-AE2C-4B9A-923B-70728FF4B383}"/>
              </a:ext>
            </a:extLst>
          </p:cNvPr>
          <p:cNvSpPr/>
          <p:nvPr userDrawn="1"/>
        </p:nvSpPr>
        <p:spPr>
          <a:xfrm rot="18277851">
            <a:off x="11152527" y="382052"/>
            <a:ext cx="216995" cy="159931"/>
          </a:xfrm>
          <a:custGeom>
            <a:avLst/>
            <a:gdLst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64876 w 692798"/>
              <a:gd name="connsiteY2" fmla="*/ 168539 h 510610"/>
              <a:gd name="connsiteX3" fmla="*/ 0 w 692798"/>
              <a:gd name="connsiteY3" fmla="*/ 0 h 510610"/>
              <a:gd name="connsiteX4" fmla="*/ 692798 w 692798"/>
              <a:gd name="connsiteY4" fmla="*/ 224339 h 510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92798" h="510610">
                <a:moveTo>
                  <a:pt x="692798" y="224339"/>
                </a:moveTo>
                <a:lnTo>
                  <a:pt x="308036" y="510610"/>
                </a:lnTo>
                <a:lnTo>
                  <a:pt x="64876" y="168539"/>
                </a:lnTo>
                <a:lnTo>
                  <a:pt x="0" y="0"/>
                </a:lnTo>
                <a:lnTo>
                  <a:pt x="692798" y="224339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E90E16CE-7F71-45E1-88F3-0F2422E4E14F}"/>
              </a:ext>
            </a:extLst>
          </p:cNvPr>
          <p:cNvSpPr/>
          <p:nvPr userDrawn="1"/>
        </p:nvSpPr>
        <p:spPr>
          <a:xfrm rot="20761418">
            <a:off x="11545452" y="1030689"/>
            <a:ext cx="162256" cy="119587"/>
          </a:xfrm>
          <a:custGeom>
            <a:avLst/>
            <a:gdLst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64876 w 692798"/>
              <a:gd name="connsiteY2" fmla="*/ 168539 h 510610"/>
              <a:gd name="connsiteX3" fmla="*/ 0 w 692798"/>
              <a:gd name="connsiteY3" fmla="*/ 0 h 510610"/>
              <a:gd name="connsiteX4" fmla="*/ 692798 w 692798"/>
              <a:gd name="connsiteY4" fmla="*/ 224339 h 510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92798" h="510610">
                <a:moveTo>
                  <a:pt x="692798" y="224339"/>
                </a:moveTo>
                <a:lnTo>
                  <a:pt x="308036" y="510610"/>
                </a:lnTo>
                <a:lnTo>
                  <a:pt x="64876" y="168539"/>
                </a:lnTo>
                <a:lnTo>
                  <a:pt x="0" y="0"/>
                </a:lnTo>
                <a:lnTo>
                  <a:pt x="692798" y="224339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5024FFFC-3734-4C7F-8BB4-1D72D8764C19}"/>
              </a:ext>
            </a:extLst>
          </p:cNvPr>
          <p:cNvSpPr/>
          <p:nvPr userDrawn="1"/>
        </p:nvSpPr>
        <p:spPr>
          <a:xfrm rot="17315293">
            <a:off x="11756248" y="247552"/>
            <a:ext cx="216995" cy="159931"/>
          </a:xfrm>
          <a:custGeom>
            <a:avLst/>
            <a:gdLst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64876 w 692798"/>
              <a:gd name="connsiteY2" fmla="*/ 168539 h 510610"/>
              <a:gd name="connsiteX3" fmla="*/ 0 w 692798"/>
              <a:gd name="connsiteY3" fmla="*/ 0 h 510610"/>
              <a:gd name="connsiteX4" fmla="*/ 692798 w 692798"/>
              <a:gd name="connsiteY4" fmla="*/ 224339 h 510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92798" h="510610">
                <a:moveTo>
                  <a:pt x="692798" y="224339"/>
                </a:moveTo>
                <a:lnTo>
                  <a:pt x="308036" y="510610"/>
                </a:lnTo>
                <a:lnTo>
                  <a:pt x="64876" y="168539"/>
                </a:lnTo>
                <a:lnTo>
                  <a:pt x="0" y="0"/>
                </a:lnTo>
                <a:lnTo>
                  <a:pt x="692798" y="224339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15E243F7-C034-42A6-94F7-39C26EF11897}"/>
              </a:ext>
            </a:extLst>
          </p:cNvPr>
          <p:cNvSpPr/>
          <p:nvPr userDrawn="1"/>
        </p:nvSpPr>
        <p:spPr>
          <a:xfrm rot="20082236">
            <a:off x="11448108" y="631127"/>
            <a:ext cx="216995" cy="159931"/>
          </a:xfrm>
          <a:custGeom>
            <a:avLst/>
            <a:gdLst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64876 w 692798"/>
              <a:gd name="connsiteY2" fmla="*/ 168539 h 510610"/>
              <a:gd name="connsiteX3" fmla="*/ 0 w 692798"/>
              <a:gd name="connsiteY3" fmla="*/ 0 h 510610"/>
              <a:gd name="connsiteX4" fmla="*/ 692798 w 692798"/>
              <a:gd name="connsiteY4" fmla="*/ 224339 h 510610"/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0 w 692798"/>
              <a:gd name="connsiteY2" fmla="*/ 0 h 510610"/>
              <a:gd name="connsiteX3" fmla="*/ 692798 w 692798"/>
              <a:gd name="connsiteY3" fmla="*/ 224339 h 510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92798" h="510610">
                <a:moveTo>
                  <a:pt x="692798" y="224339"/>
                </a:moveTo>
                <a:lnTo>
                  <a:pt x="308036" y="510610"/>
                </a:lnTo>
                <a:lnTo>
                  <a:pt x="0" y="0"/>
                </a:lnTo>
                <a:lnTo>
                  <a:pt x="692798" y="224339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7F7416F4-3283-4DFF-BF8E-0F1B10C57C7B}"/>
              </a:ext>
            </a:extLst>
          </p:cNvPr>
          <p:cNvSpPr/>
          <p:nvPr userDrawn="1"/>
        </p:nvSpPr>
        <p:spPr>
          <a:xfrm rot="19879732">
            <a:off x="11668879" y="824433"/>
            <a:ext cx="216995" cy="159931"/>
          </a:xfrm>
          <a:custGeom>
            <a:avLst/>
            <a:gdLst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64876 w 692798"/>
              <a:gd name="connsiteY2" fmla="*/ 168539 h 510610"/>
              <a:gd name="connsiteX3" fmla="*/ 0 w 692798"/>
              <a:gd name="connsiteY3" fmla="*/ 0 h 510610"/>
              <a:gd name="connsiteX4" fmla="*/ 692798 w 692798"/>
              <a:gd name="connsiteY4" fmla="*/ 224339 h 510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92798" h="510610">
                <a:moveTo>
                  <a:pt x="692798" y="224339"/>
                </a:moveTo>
                <a:lnTo>
                  <a:pt x="308036" y="510610"/>
                </a:lnTo>
                <a:lnTo>
                  <a:pt x="64876" y="168539"/>
                </a:lnTo>
                <a:lnTo>
                  <a:pt x="0" y="0"/>
                </a:lnTo>
                <a:lnTo>
                  <a:pt x="692798" y="224339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19" name="Freeform: Shape 18">
            <a:extLst>
              <a:ext uri="{FF2B5EF4-FFF2-40B4-BE49-F238E27FC236}">
                <a16:creationId xmlns:a16="http://schemas.microsoft.com/office/drawing/2014/main" id="{4E43006F-FE7C-4D9C-9803-C7A1705E2E29}"/>
              </a:ext>
            </a:extLst>
          </p:cNvPr>
          <p:cNvSpPr/>
          <p:nvPr userDrawn="1"/>
        </p:nvSpPr>
        <p:spPr>
          <a:xfrm rot="328041">
            <a:off x="10094502" y="901548"/>
            <a:ext cx="579699" cy="606799"/>
          </a:xfrm>
          <a:custGeom>
            <a:avLst/>
            <a:gdLst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64876 w 692798"/>
              <a:gd name="connsiteY2" fmla="*/ 168539 h 510610"/>
              <a:gd name="connsiteX3" fmla="*/ 0 w 692798"/>
              <a:gd name="connsiteY3" fmla="*/ 0 h 510610"/>
              <a:gd name="connsiteX4" fmla="*/ 692798 w 692798"/>
              <a:gd name="connsiteY4" fmla="*/ 224339 h 510610"/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0 w 692798"/>
              <a:gd name="connsiteY2" fmla="*/ 0 h 510610"/>
              <a:gd name="connsiteX3" fmla="*/ 692798 w 692798"/>
              <a:gd name="connsiteY3" fmla="*/ 224339 h 510610"/>
              <a:gd name="connsiteX0" fmla="*/ 487806 w 487806"/>
              <a:gd name="connsiteY0" fmla="*/ 171848 h 510610"/>
              <a:gd name="connsiteX1" fmla="*/ 308036 w 487806"/>
              <a:gd name="connsiteY1" fmla="*/ 510610 h 510610"/>
              <a:gd name="connsiteX2" fmla="*/ 0 w 487806"/>
              <a:gd name="connsiteY2" fmla="*/ 0 h 510610"/>
              <a:gd name="connsiteX3" fmla="*/ 487806 w 487806"/>
              <a:gd name="connsiteY3" fmla="*/ 171848 h 510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87806" h="510610">
                <a:moveTo>
                  <a:pt x="487806" y="171848"/>
                </a:moveTo>
                <a:lnTo>
                  <a:pt x="308036" y="510610"/>
                </a:lnTo>
                <a:lnTo>
                  <a:pt x="0" y="0"/>
                </a:lnTo>
                <a:lnTo>
                  <a:pt x="487806" y="171848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40B601BE-5173-46B7-B727-24C354628A9A}"/>
              </a:ext>
            </a:extLst>
          </p:cNvPr>
          <p:cNvSpPr/>
          <p:nvPr userDrawn="1"/>
        </p:nvSpPr>
        <p:spPr>
          <a:xfrm>
            <a:off x="10871770" y="1202556"/>
            <a:ext cx="316887" cy="233554"/>
          </a:xfrm>
          <a:custGeom>
            <a:avLst/>
            <a:gdLst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64876 w 692798"/>
              <a:gd name="connsiteY2" fmla="*/ 168539 h 510610"/>
              <a:gd name="connsiteX3" fmla="*/ 0 w 692798"/>
              <a:gd name="connsiteY3" fmla="*/ 0 h 510610"/>
              <a:gd name="connsiteX4" fmla="*/ 692798 w 692798"/>
              <a:gd name="connsiteY4" fmla="*/ 224339 h 510610"/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0 w 692798"/>
              <a:gd name="connsiteY2" fmla="*/ 0 h 510610"/>
              <a:gd name="connsiteX3" fmla="*/ 692798 w 692798"/>
              <a:gd name="connsiteY3" fmla="*/ 224339 h 510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92798" h="510610">
                <a:moveTo>
                  <a:pt x="692798" y="224339"/>
                </a:moveTo>
                <a:lnTo>
                  <a:pt x="308036" y="510610"/>
                </a:lnTo>
                <a:lnTo>
                  <a:pt x="0" y="0"/>
                </a:lnTo>
                <a:lnTo>
                  <a:pt x="692798" y="224339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21" name="Freeform: Shape 20">
            <a:extLst>
              <a:ext uri="{FF2B5EF4-FFF2-40B4-BE49-F238E27FC236}">
                <a16:creationId xmlns:a16="http://schemas.microsoft.com/office/drawing/2014/main" id="{0840A278-AE7C-4997-AAEA-F758452843B7}"/>
              </a:ext>
            </a:extLst>
          </p:cNvPr>
          <p:cNvSpPr/>
          <p:nvPr userDrawn="1"/>
        </p:nvSpPr>
        <p:spPr>
          <a:xfrm rot="20761418">
            <a:off x="11512604" y="1484835"/>
            <a:ext cx="162256" cy="119587"/>
          </a:xfrm>
          <a:custGeom>
            <a:avLst/>
            <a:gdLst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64876 w 692798"/>
              <a:gd name="connsiteY2" fmla="*/ 168539 h 510610"/>
              <a:gd name="connsiteX3" fmla="*/ 0 w 692798"/>
              <a:gd name="connsiteY3" fmla="*/ 0 h 510610"/>
              <a:gd name="connsiteX4" fmla="*/ 692798 w 692798"/>
              <a:gd name="connsiteY4" fmla="*/ 224339 h 510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92798" h="510610">
                <a:moveTo>
                  <a:pt x="692798" y="224339"/>
                </a:moveTo>
                <a:lnTo>
                  <a:pt x="308036" y="510610"/>
                </a:lnTo>
                <a:lnTo>
                  <a:pt x="64876" y="168539"/>
                </a:lnTo>
                <a:lnTo>
                  <a:pt x="0" y="0"/>
                </a:lnTo>
                <a:lnTo>
                  <a:pt x="692798" y="224339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03AE5DE6-4BFB-4DB3-8207-ABE7B804220D}"/>
              </a:ext>
            </a:extLst>
          </p:cNvPr>
          <p:cNvSpPr/>
          <p:nvPr userDrawn="1"/>
        </p:nvSpPr>
        <p:spPr>
          <a:xfrm rot="1160487">
            <a:off x="10291662" y="1614015"/>
            <a:ext cx="316887" cy="233554"/>
          </a:xfrm>
          <a:custGeom>
            <a:avLst/>
            <a:gdLst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64876 w 692798"/>
              <a:gd name="connsiteY2" fmla="*/ 168539 h 510610"/>
              <a:gd name="connsiteX3" fmla="*/ 0 w 692798"/>
              <a:gd name="connsiteY3" fmla="*/ 0 h 510610"/>
              <a:gd name="connsiteX4" fmla="*/ 692798 w 692798"/>
              <a:gd name="connsiteY4" fmla="*/ 224339 h 510610"/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0 w 692798"/>
              <a:gd name="connsiteY2" fmla="*/ 0 h 510610"/>
              <a:gd name="connsiteX3" fmla="*/ 692798 w 692798"/>
              <a:gd name="connsiteY3" fmla="*/ 224339 h 510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92798" h="510610">
                <a:moveTo>
                  <a:pt x="692798" y="224339"/>
                </a:moveTo>
                <a:lnTo>
                  <a:pt x="308036" y="510610"/>
                </a:lnTo>
                <a:lnTo>
                  <a:pt x="0" y="0"/>
                </a:lnTo>
                <a:lnTo>
                  <a:pt x="692798" y="224339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06BC0376-95EB-4B85-AD13-AB07742066DC}"/>
              </a:ext>
            </a:extLst>
          </p:cNvPr>
          <p:cNvSpPr/>
          <p:nvPr userDrawn="1"/>
        </p:nvSpPr>
        <p:spPr>
          <a:xfrm rot="803026">
            <a:off x="11586107" y="2015428"/>
            <a:ext cx="162256" cy="119587"/>
          </a:xfrm>
          <a:custGeom>
            <a:avLst/>
            <a:gdLst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64876 w 692798"/>
              <a:gd name="connsiteY2" fmla="*/ 168539 h 510610"/>
              <a:gd name="connsiteX3" fmla="*/ 0 w 692798"/>
              <a:gd name="connsiteY3" fmla="*/ 0 h 510610"/>
              <a:gd name="connsiteX4" fmla="*/ 692798 w 692798"/>
              <a:gd name="connsiteY4" fmla="*/ 224339 h 510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92798" h="510610">
                <a:moveTo>
                  <a:pt x="692798" y="224339"/>
                </a:moveTo>
                <a:lnTo>
                  <a:pt x="308036" y="510610"/>
                </a:lnTo>
                <a:lnTo>
                  <a:pt x="64876" y="168539"/>
                </a:lnTo>
                <a:lnTo>
                  <a:pt x="0" y="0"/>
                </a:lnTo>
                <a:lnTo>
                  <a:pt x="692798" y="224339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CFF4C50-933F-41F9-AD11-BD02410AA7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2000" y="432000"/>
            <a:ext cx="11340000" cy="432000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noProof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1948E38-8FB0-4E51-A01C-C88794372E5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2000" y="1152000"/>
            <a:ext cx="3600000" cy="5039250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en-US" noProof="0"/>
              <a:t>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19F419B1-164A-4B7A-BBEC-47B6151ECB05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noProof="0" dirty="0"/>
              <a:t>Add a footer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86E99B1E-D08C-46BA-9D27-9ED02F4C9B6C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19B51A1E-902D-48AF-9020-955120F399B6}" type="slidenum">
              <a:rPr lang="en-US" noProof="0" smtClean="0"/>
              <a:pPr/>
              <a:t>‹#›</a:t>
            </a:fld>
            <a:endParaRPr lang="en-US" noProof="0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6A38E24-EB1C-472F-B631-5DF32F9C4CF5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4301550" y="1152000"/>
            <a:ext cx="3600450" cy="5038725"/>
          </a:xfrm>
        </p:spPr>
        <p:txBody>
          <a:bodyPr/>
          <a:lstStyle/>
          <a:p>
            <a:pPr lvl="0"/>
            <a:r>
              <a:rPr lang="en-US" noProof="0"/>
              <a:t>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5B4A252E-78C9-4F76-98A4-A4B580AD072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171550" y="1152000"/>
            <a:ext cx="3600450" cy="5038725"/>
          </a:xfrm>
        </p:spPr>
        <p:txBody>
          <a:bodyPr/>
          <a:lstStyle/>
          <a:p>
            <a:pPr lvl="0"/>
            <a:r>
              <a:rPr lang="en-US" noProof="0"/>
              <a:t>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6543880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FF4C50-933F-41F9-AD11-BD02410AA7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2000" y="432000"/>
            <a:ext cx="11340000" cy="432000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noProof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1948E38-8FB0-4E51-A01C-C88794372E5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2000" y="1152000"/>
            <a:ext cx="2160000" cy="5039250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en-US" noProof="0"/>
              <a:t>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19F419B1-164A-4B7A-BBEC-47B6151ECB05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noProof="0" dirty="0"/>
              <a:t>Add a footer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86E99B1E-D08C-46BA-9D27-9ED02F4C9B6C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19B51A1E-902D-48AF-9020-955120F399B6}" type="slidenum">
              <a:rPr lang="en-US" noProof="0" smtClean="0"/>
              <a:pPr/>
              <a:t>‹#›</a:t>
            </a:fld>
            <a:endParaRPr lang="en-US" noProof="0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F5B3657-F2AE-455A-BF81-1A0C2ACECD20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2726412" y="1152525"/>
            <a:ext cx="2160588" cy="5038725"/>
          </a:xfrm>
        </p:spPr>
        <p:txBody>
          <a:bodyPr/>
          <a:lstStyle/>
          <a:p>
            <a:pPr lvl="0"/>
            <a:r>
              <a:rPr lang="en-US" noProof="0"/>
              <a:t>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6A983D98-E0AB-429A-9EC2-B50D4216D69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021412" y="1152525"/>
            <a:ext cx="2160588" cy="5038725"/>
          </a:xfrm>
        </p:spPr>
        <p:txBody>
          <a:bodyPr/>
          <a:lstStyle/>
          <a:p>
            <a:pPr lvl="0"/>
            <a:r>
              <a:rPr lang="en-US" noProof="0"/>
              <a:t>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755213BF-EF6D-45DC-A01B-DE6C2F23A6D2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7316412" y="1148060"/>
            <a:ext cx="2160588" cy="5038725"/>
          </a:xfrm>
        </p:spPr>
        <p:txBody>
          <a:bodyPr/>
          <a:lstStyle/>
          <a:p>
            <a:pPr lvl="0"/>
            <a:r>
              <a:rPr lang="en-US" noProof="0"/>
              <a:t>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77D6BBBA-F4A3-45D4-91BC-A405FFDC7C3D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9611412" y="1152525"/>
            <a:ext cx="2160588" cy="5038725"/>
          </a:xfrm>
        </p:spPr>
        <p:txBody>
          <a:bodyPr/>
          <a:lstStyle/>
          <a:p>
            <a:pPr lvl="0"/>
            <a:r>
              <a:rPr lang="en-US" noProof="0"/>
              <a:t>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9748372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gital Produ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Freeform: Shape 23">
            <a:extLst>
              <a:ext uri="{FF2B5EF4-FFF2-40B4-BE49-F238E27FC236}">
                <a16:creationId xmlns:a16="http://schemas.microsoft.com/office/drawing/2014/main" id="{5F6D6B0F-FF8B-4D60-B712-A57904D5502C}"/>
              </a:ext>
            </a:extLst>
          </p:cNvPr>
          <p:cNvSpPr/>
          <p:nvPr userDrawn="1"/>
        </p:nvSpPr>
        <p:spPr>
          <a:xfrm rot="19260823">
            <a:off x="10216425" y="538864"/>
            <a:ext cx="467362" cy="344458"/>
          </a:xfrm>
          <a:custGeom>
            <a:avLst/>
            <a:gdLst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64876 w 692798"/>
              <a:gd name="connsiteY2" fmla="*/ 168539 h 510610"/>
              <a:gd name="connsiteX3" fmla="*/ 0 w 692798"/>
              <a:gd name="connsiteY3" fmla="*/ 0 h 510610"/>
              <a:gd name="connsiteX4" fmla="*/ 692798 w 692798"/>
              <a:gd name="connsiteY4" fmla="*/ 224339 h 510610"/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0 w 692798"/>
              <a:gd name="connsiteY2" fmla="*/ 0 h 510610"/>
              <a:gd name="connsiteX3" fmla="*/ 692798 w 692798"/>
              <a:gd name="connsiteY3" fmla="*/ 224339 h 510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92798" h="510610">
                <a:moveTo>
                  <a:pt x="692798" y="224339"/>
                </a:moveTo>
                <a:lnTo>
                  <a:pt x="308036" y="510610"/>
                </a:lnTo>
                <a:lnTo>
                  <a:pt x="0" y="0"/>
                </a:lnTo>
                <a:lnTo>
                  <a:pt x="692798" y="224339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25" name="Freeform: Shape 24">
            <a:extLst>
              <a:ext uri="{FF2B5EF4-FFF2-40B4-BE49-F238E27FC236}">
                <a16:creationId xmlns:a16="http://schemas.microsoft.com/office/drawing/2014/main" id="{FFF5FB50-33B5-4195-92D6-70891F240926}"/>
              </a:ext>
            </a:extLst>
          </p:cNvPr>
          <p:cNvSpPr/>
          <p:nvPr userDrawn="1"/>
        </p:nvSpPr>
        <p:spPr>
          <a:xfrm rot="20377627">
            <a:off x="10678141" y="849218"/>
            <a:ext cx="316887" cy="233554"/>
          </a:xfrm>
          <a:custGeom>
            <a:avLst/>
            <a:gdLst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64876 w 692798"/>
              <a:gd name="connsiteY2" fmla="*/ 168539 h 510610"/>
              <a:gd name="connsiteX3" fmla="*/ 0 w 692798"/>
              <a:gd name="connsiteY3" fmla="*/ 0 h 510610"/>
              <a:gd name="connsiteX4" fmla="*/ 692798 w 692798"/>
              <a:gd name="connsiteY4" fmla="*/ 224339 h 510610"/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0 w 692798"/>
              <a:gd name="connsiteY2" fmla="*/ 0 h 510610"/>
              <a:gd name="connsiteX3" fmla="*/ 692798 w 692798"/>
              <a:gd name="connsiteY3" fmla="*/ 224339 h 510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92798" h="510610">
                <a:moveTo>
                  <a:pt x="692798" y="224339"/>
                </a:moveTo>
                <a:lnTo>
                  <a:pt x="308036" y="510610"/>
                </a:lnTo>
                <a:lnTo>
                  <a:pt x="0" y="0"/>
                </a:lnTo>
                <a:lnTo>
                  <a:pt x="692798" y="224339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26" name="Freeform: Shape 25">
            <a:extLst>
              <a:ext uri="{FF2B5EF4-FFF2-40B4-BE49-F238E27FC236}">
                <a16:creationId xmlns:a16="http://schemas.microsoft.com/office/drawing/2014/main" id="{EECD958F-56E9-4A3B-9C25-D5970592C848}"/>
              </a:ext>
            </a:extLst>
          </p:cNvPr>
          <p:cNvSpPr/>
          <p:nvPr userDrawn="1"/>
        </p:nvSpPr>
        <p:spPr>
          <a:xfrm rot="19260823">
            <a:off x="10717367" y="620572"/>
            <a:ext cx="250689" cy="184764"/>
          </a:xfrm>
          <a:custGeom>
            <a:avLst/>
            <a:gdLst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64876 w 692798"/>
              <a:gd name="connsiteY2" fmla="*/ 168539 h 510610"/>
              <a:gd name="connsiteX3" fmla="*/ 0 w 692798"/>
              <a:gd name="connsiteY3" fmla="*/ 0 h 510610"/>
              <a:gd name="connsiteX4" fmla="*/ 692798 w 692798"/>
              <a:gd name="connsiteY4" fmla="*/ 224339 h 510610"/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0 w 692798"/>
              <a:gd name="connsiteY2" fmla="*/ 0 h 510610"/>
              <a:gd name="connsiteX3" fmla="*/ 692798 w 692798"/>
              <a:gd name="connsiteY3" fmla="*/ 224339 h 510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92798" h="510610">
                <a:moveTo>
                  <a:pt x="692798" y="224339"/>
                </a:moveTo>
                <a:lnTo>
                  <a:pt x="308036" y="510610"/>
                </a:lnTo>
                <a:lnTo>
                  <a:pt x="0" y="0"/>
                </a:lnTo>
                <a:lnTo>
                  <a:pt x="692798" y="224339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27" name="Freeform: Shape 26">
            <a:extLst>
              <a:ext uri="{FF2B5EF4-FFF2-40B4-BE49-F238E27FC236}">
                <a16:creationId xmlns:a16="http://schemas.microsoft.com/office/drawing/2014/main" id="{72F4FF18-9272-43AF-912E-B1CF8BF148D4}"/>
              </a:ext>
            </a:extLst>
          </p:cNvPr>
          <p:cNvSpPr/>
          <p:nvPr userDrawn="1"/>
        </p:nvSpPr>
        <p:spPr>
          <a:xfrm rot="19810388">
            <a:off x="11064926" y="781602"/>
            <a:ext cx="216995" cy="159931"/>
          </a:xfrm>
          <a:custGeom>
            <a:avLst/>
            <a:gdLst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64876 w 692798"/>
              <a:gd name="connsiteY2" fmla="*/ 168539 h 510610"/>
              <a:gd name="connsiteX3" fmla="*/ 0 w 692798"/>
              <a:gd name="connsiteY3" fmla="*/ 0 h 510610"/>
              <a:gd name="connsiteX4" fmla="*/ 692798 w 692798"/>
              <a:gd name="connsiteY4" fmla="*/ 224339 h 510610"/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0 w 692798"/>
              <a:gd name="connsiteY2" fmla="*/ 0 h 510610"/>
              <a:gd name="connsiteX3" fmla="*/ 692798 w 692798"/>
              <a:gd name="connsiteY3" fmla="*/ 224339 h 510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92798" h="510610">
                <a:moveTo>
                  <a:pt x="692798" y="224339"/>
                </a:moveTo>
                <a:lnTo>
                  <a:pt x="308036" y="510610"/>
                </a:lnTo>
                <a:lnTo>
                  <a:pt x="0" y="0"/>
                </a:lnTo>
                <a:lnTo>
                  <a:pt x="692798" y="224339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28" name="Freeform: Shape 27">
            <a:extLst>
              <a:ext uri="{FF2B5EF4-FFF2-40B4-BE49-F238E27FC236}">
                <a16:creationId xmlns:a16="http://schemas.microsoft.com/office/drawing/2014/main" id="{AE9C7EB4-9E81-4394-8C2C-A54BBD15B51D}"/>
              </a:ext>
            </a:extLst>
          </p:cNvPr>
          <p:cNvSpPr/>
          <p:nvPr userDrawn="1"/>
        </p:nvSpPr>
        <p:spPr>
          <a:xfrm rot="18277851">
            <a:off x="11152527" y="382052"/>
            <a:ext cx="216995" cy="159931"/>
          </a:xfrm>
          <a:custGeom>
            <a:avLst/>
            <a:gdLst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64876 w 692798"/>
              <a:gd name="connsiteY2" fmla="*/ 168539 h 510610"/>
              <a:gd name="connsiteX3" fmla="*/ 0 w 692798"/>
              <a:gd name="connsiteY3" fmla="*/ 0 h 510610"/>
              <a:gd name="connsiteX4" fmla="*/ 692798 w 692798"/>
              <a:gd name="connsiteY4" fmla="*/ 224339 h 510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92798" h="510610">
                <a:moveTo>
                  <a:pt x="692798" y="224339"/>
                </a:moveTo>
                <a:lnTo>
                  <a:pt x="308036" y="510610"/>
                </a:lnTo>
                <a:lnTo>
                  <a:pt x="64876" y="168539"/>
                </a:lnTo>
                <a:lnTo>
                  <a:pt x="0" y="0"/>
                </a:lnTo>
                <a:lnTo>
                  <a:pt x="692798" y="224339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29" name="Freeform: Shape 28">
            <a:extLst>
              <a:ext uri="{FF2B5EF4-FFF2-40B4-BE49-F238E27FC236}">
                <a16:creationId xmlns:a16="http://schemas.microsoft.com/office/drawing/2014/main" id="{FE681EC0-A139-4B14-89E8-F237CB63D4C9}"/>
              </a:ext>
            </a:extLst>
          </p:cNvPr>
          <p:cNvSpPr/>
          <p:nvPr userDrawn="1"/>
        </p:nvSpPr>
        <p:spPr>
          <a:xfrm rot="20761418">
            <a:off x="11545452" y="1030689"/>
            <a:ext cx="162256" cy="119587"/>
          </a:xfrm>
          <a:custGeom>
            <a:avLst/>
            <a:gdLst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64876 w 692798"/>
              <a:gd name="connsiteY2" fmla="*/ 168539 h 510610"/>
              <a:gd name="connsiteX3" fmla="*/ 0 w 692798"/>
              <a:gd name="connsiteY3" fmla="*/ 0 h 510610"/>
              <a:gd name="connsiteX4" fmla="*/ 692798 w 692798"/>
              <a:gd name="connsiteY4" fmla="*/ 224339 h 510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92798" h="510610">
                <a:moveTo>
                  <a:pt x="692798" y="224339"/>
                </a:moveTo>
                <a:lnTo>
                  <a:pt x="308036" y="510610"/>
                </a:lnTo>
                <a:lnTo>
                  <a:pt x="64876" y="168539"/>
                </a:lnTo>
                <a:lnTo>
                  <a:pt x="0" y="0"/>
                </a:lnTo>
                <a:lnTo>
                  <a:pt x="692798" y="224339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30" name="Freeform: Shape 29">
            <a:extLst>
              <a:ext uri="{FF2B5EF4-FFF2-40B4-BE49-F238E27FC236}">
                <a16:creationId xmlns:a16="http://schemas.microsoft.com/office/drawing/2014/main" id="{87F87648-ABB4-4C97-BB6D-58342407E9DF}"/>
              </a:ext>
            </a:extLst>
          </p:cNvPr>
          <p:cNvSpPr/>
          <p:nvPr userDrawn="1"/>
        </p:nvSpPr>
        <p:spPr>
          <a:xfrm rot="17315293">
            <a:off x="11756248" y="247552"/>
            <a:ext cx="216995" cy="159931"/>
          </a:xfrm>
          <a:custGeom>
            <a:avLst/>
            <a:gdLst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64876 w 692798"/>
              <a:gd name="connsiteY2" fmla="*/ 168539 h 510610"/>
              <a:gd name="connsiteX3" fmla="*/ 0 w 692798"/>
              <a:gd name="connsiteY3" fmla="*/ 0 h 510610"/>
              <a:gd name="connsiteX4" fmla="*/ 692798 w 692798"/>
              <a:gd name="connsiteY4" fmla="*/ 224339 h 510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92798" h="510610">
                <a:moveTo>
                  <a:pt x="692798" y="224339"/>
                </a:moveTo>
                <a:lnTo>
                  <a:pt x="308036" y="510610"/>
                </a:lnTo>
                <a:lnTo>
                  <a:pt x="64876" y="168539"/>
                </a:lnTo>
                <a:lnTo>
                  <a:pt x="0" y="0"/>
                </a:lnTo>
                <a:lnTo>
                  <a:pt x="692798" y="224339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31" name="Freeform: Shape 30">
            <a:extLst>
              <a:ext uri="{FF2B5EF4-FFF2-40B4-BE49-F238E27FC236}">
                <a16:creationId xmlns:a16="http://schemas.microsoft.com/office/drawing/2014/main" id="{0802EFEB-F4DF-4501-91AA-173B60EBBBAA}"/>
              </a:ext>
            </a:extLst>
          </p:cNvPr>
          <p:cNvSpPr/>
          <p:nvPr userDrawn="1"/>
        </p:nvSpPr>
        <p:spPr>
          <a:xfrm rot="20082236">
            <a:off x="11448108" y="631127"/>
            <a:ext cx="216995" cy="159931"/>
          </a:xfrm>
          <a:custGeom>
            <a:avLst/>
            <a:gdLst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64876 w 692798"/>
              <a:gd name="connsiteY2" fmla="*/ 168539 h 510610"/>
              <a:gd name="connsiteX3" fmla="*/ 0 w 692798"/>
              <a:gd name="connsiteY3" fmla="*/ 0 h 510610"/>
              <a:gd name="connsiteX4" fmla="*/ 692798 w 692798"/>
              <a:gd name="connsiteY4" fmla="*/ 224339 h 510610"/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0 w 692798"/>
              <a:gd name="connsiteY2" fmla="*/ 0 h 510610"/>
              <a:gd name="connsiteX3" fmla="*/ 692798 w 692798"/>
              <a:gd name="connsiteY3" fmla="*/ 224339 h 510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92798" h="510610">
                <a:moveTo>
                  <a:pt x="692798" y="224339"/>
                </a:moveTo>
                <a:lnTo>
                  <a:pt x="308036" y="510610"/>
                </a:lnTo>
                <a:lnTo>
                  <a:pt x="0" y="0"/>
                </a:lnTo>
                <a:lnTo>
                  <a:pt x="692798" y="224339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32" name="Freeform: Shape 31">
            <a:extLst>
              <a:ext uri="{FF2B5EF4-FFF2-40B4-BE49-F238E27FC236}">
                <a16:creationId xmlns:a16="http://schemas.microsoft.com/office/drawing/2014/main" id="{109FE51D-8E02-4ED7-862B-5CF838F7F77F}"/>
              </a:ext>
            </a:extLst>
          </p:cNvPr>
          <p:cNvSpPr/>
          <p:nvPr userDrawn="1"/>
        </p:nvSpPr>
        <p:spPr>
          <a:xfrm rot="19879732">
            <a:off x="11668879" y="824433"/>
            <a:ext cx="216995" cy="159931"/>
          </a:xfrm>
          <a:custGeom>
            <a:avLst/>
            <a:gdLst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64876 w 692798"/>
              <a:gd name="connsiteY2" fmla="*/ 168539 h 510610"/>
              <a:gd name="connsiteX3" fmla="*/ 0 w 692798"/>
              <a:gd name="connsiteY3" fmla="*/ 0 h 510610"/>
              <a:gd name="connsiteX4" fmla="*/ 692798 w 692798"/>
              <a:gd name="connsiteY4" fmla="*/ 224339 h 510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92798" h="510610">
                <a:moveTo>
                  <a:pt x="692798" y="224339"/>
                </a:moveTo>
                <a:lnTo>
                  <a:pt x="308036" y="510610"/>
                </a:lnTo>
                <a:lnTo>
                  <a:pt x="64876" y="168539"/>
                </a:lnTo>
                <a:lnTo>
                  <a:pt x="0" y="0"/>
                </a:lnTo>
                <a:lnTo>
                  <a:pt x="692798" y="224339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33" name="Freeform: Shape 32">
            <a:extLst>
              <a:ext uri="{FF2B5EF4-FFF2-40B4-BE49-F238E27FC236}">
                <a16:creationId xmlns:a16="http://schemas.microsoft.com/office/drawing/2014/main" id="{4ECB9E40-5923-4571-9C8E-D7412C1283B2}"/>
              </a:ext>
            </a:extLst>
          </p:cNvPr>
          <p:cNvSpPr/>
          <p:nvPr userDrawn="1"/>
        </p:nvSpPr>
        <p:spPr>
          <a:xfrm rot="328041">
            <a:off x="10094502" y="901548"/>
            <a:ext cx="579699" cy="606799"/>
          </a:xfrm>
          <a:custGeom>
            <a:avLst/>
            <a:gdLst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64876 w 692798"/>
              <a:gd name="connsiteY2" fmla="*/ 168539 h 510610"/>
              <a:gd name="connsiteX3" fmla="*/ 0 w 692798"/>
              <a:gd name="connsiteY3" fmla="*/ 0 h 510610"/>
              <a:gd name="connsiteX4" fmla="*/ 692798 w 692798"/>
              <a:gd name="connsiteY4" fmla="*/ 224339 h 510610"/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0 w 692798"/>
              <a:gd name="connsiteY2" fmla="*/ 0 h 510610"/>
              <a:gd name="connsiteX3" fmla="*/ 692798 w 692798"/>
              <a:gd name="connsiteY3" fmla="*/ 224339 h 510610"/>
              <a:gd name="connsiteX0" fmla="*/ 487806 w 487806"/>
              <a:gd name="connsiteY0" fmla="*/ 171848 h 510610"/>
              <a:gd name="connsiteX1" fmla="*/ 308036 w 487806"/>
              <a:gd name="connsiteY1" fmla="*/ 510610 h 510610"/>
              <a:gd name="connsiteX2" fmla="*/ 0 w 487806"/>
              <a:gd name="connsiteY2" fmla="*/ 0 h 510610"/>
              <a:gd name="connsiteX3" fmla="*/ 487806 w 487806"/>
              <a:gd name="connsiteY3" fmla="*/ 171848 h 510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87806" h="510610">
                <a:moveTo>
                  <a:pt x="487806" y="171848"/>
                </a:moveTo>
                <a:lnTo>
                  <a:pt x="308036" y="510610"/>
                </a:lnTo>
                <a:lnTo>
                  <a:pt x="0" y="0"/>
                </a:lnTo>
                <a:lnTo>
                  <a:pt x="487806" y="171848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34" name="Freeform: Shape 33">
            <a:extLst>
              <a:ext uri="{FF2B5EF4-FFF2-40B4-BE49-F238E27FC236}">
                <a16:creationId xmlns:a16="http://schemas.microsoft.com/office/drawing/2014/main" id="{E46052C9-826B-47AC-9F6B-3078D4F43748}"/>
              </a:ext>
            </a:extLst>
          </p:cNvPr>
          <p:cNvSpPr/>
          <p:nvPr userDrawn="1"/>
        </p:nvSpPr>
        <p:spPr>
          <a:xfrm>
            <a:off x="10871770" y="1202556"/>
            <a:ext cx="316887" cy="233554"/>
          </a:xfrm>
          <a:custGeom>
            <a:avLst/>
            <a:gdLst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64876 w 692798"/>
              <a:gd name="connsiteY2" fmla="*/ 168539 h 510610"/>
              <a:gd name="connsiteX3" fmla="*/ 0 w 692798"/>
              <a:gd name="connsiteY3" fmla="*/ 0 h 510610"/>
              <a:gd name="connsiteX4" fmla="*/ 692798 w 692798"/>
              <a:gd name="connsiteY4" fmla="*/ 224339 h 510610"/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0 w 692798"/>
              <a:gd name="connsiteY2" fmla="*/ 0 h 510610"/>
              <a:gd name="connsiteX3" fmla="*/ 692798 w 692798"/>
              <a:gd name="connsiteY3" fmla="*/ 224339 h 510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92798" h="510610">
                <a:moveTo>
                  <a:pt x="692798" y="224339"/>
                </a:moveTo>
                <a:lnTo>
                  <a:pt x="308036" y="510610"/>
                </a:lnTo>
                <a:lnTo>
                  <a:pt x="0" y="0"/>
                </a:lnTo>
                <a:lnTo>
                  <a:pt x="692798" y="224339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35" name="Freeform: Shape 34">
            <a:extLst>
              <a:ext uri="{FF2B5EF4-FFF2-40B4-BE49-F238E27FC236}">
                <a16:creationId xmlns:a16="http://schemas.microsoft.com/office/drawing/2014/main" id="{0C3867F5-4C6F-48BE-9DFF-9046D1FE6771}"/>
              </a:ext>
            </a:extLst>
          </p:cNvPr>
          <p:cNvSpPr/>
          <p:nvPr userDrawn="1"/>
        </p:nvSpPr>
        <p:spPr>
          <a:xfrm rot="20761418">
            <a:off x="11512604" y="1484835"/>
            <a:ext cx="162256" cy="119587"/>
          </a:xfrm>
          <a:custGeom>
            <a:avLst/>
            <a:gdLst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64876 w 692798"/>
              <a:gd name="connsiteY2" fmla="*/ 168539 h 510610"/>
              <a:gd name="connsiteX3" fmla="*/ 0 w 692798"/>
              <a:gd name="connsiteY3" fmla="*/ 0 h 510610"/>
              <a:gd name="connsiteX4" fmla="*/ 692798 w 692798"/>
              <a:gd name="connsiteY4" fmla="*/ 224339 h 510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92798" h="510610">
                <a:moveTo>
                  <a:pt x="692798" y="224339"/>
                </a:moveTo>
                <a:lnTo>
                  <a:pt x="308036" y="510610"/>
                </a:lnTo>
                <a:lnTo>
                  <a:pt x="64876" y="168539"/>
                </a:lnTo>
                <a:lnTo>
                  <a:pt x="0" y="0"/>
                </a:lnTo>
                <a:lnTo>
                  <a:pt x="692798" y="224339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36" name="Freeform: Shape 35">
            <a:extLst>
              <a:ext uri="{FF2B5EF4-FFF2-40B4-BE49-F238E27FC236}">
                <a16:creationId xmlns:a16="http://schemas.microsoft.com/office/drawing/2014/main" id="{7B0CB40F-9E6F-457D-9C1F-9769BC3AE13E}"/>
              </a:ext>
            </a:extLst>
          </p:cNvPr>
          <p:cNvSpPr/>
          <p:nvPr userDrawn="1"/>
        </p:nvSpPr>
        <p:spPr>
          <a:xfrm rot="1160487">
            <a:off x="10291662" y="1614015"/>
            <a:ext cx="316887" cy="233554"/>
          </a:xfrm>
          <a:custGeom>
            <a:avLst/>
            <a:gdLst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64876 w 692798"/>
              <a:gd name="connsiteY2" fmla="*/ 168539 h 510610"/>
              <a:gd name="connsiteX3" fmla="*/ 0 w 692798"/>
              <a:gd name="connsiteY3" fmla="*/ 0 h 510610"/>
              <a:gd name="connsiteX4" fmla="*/ 692798 w 692798"/>
              <a:gd name="connsiteY4" fmla="*/ 224339 h 510610"/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0 w 692798"/>
              <a:gd name="connsiteY2" fmla="*/ 0 h 510610"/>
              <a:gd name="connsiteX3" fmla="*/ 692798 w 692798"/>
              <a:gd name="connsiteY3" fmla="*/ 224339 h 510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92798" h="510610">
                <a:moveTo>
                  <a:pt x="692798" y="224339"/>
                </a:moveTo>
                <a:lnTo>
                  <a:pt x="308036" y="510610"/>
                </a:lnTo>
                <a:lnTo>
                  <a:pt x="0" y="0"/>
                </a:lnTo>
                <a:lnTo>
                  <a:pt x="692798" y="224339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37" name="Freeform: Shape 36">
            <a:extLst>
              <a:ext uri="{FF2B5EF4-FFF2-40B4-BE49-F238E27FC236}">
                <a16:creationId xmlns:a16="http://schemas.microsoft.com/office/drawing/2014/main" id="{0FCD03E7-2128-4C04-A914-409506646A76}"/>
              </a:ext>
            </a:extLst>
          </p:cNvPr>
          <p:cNvSpPr/>
          <p:nvPr userDrawn="1"/>
        </p:nvSpPr>
        <p:spPr>
          <a:xfrm rot="803026">
            <a:off x="11586107" y="2015428"/>
            <a:ext cx="162256" cy="119587"/>
          </a:xfrm>
          <a:custGeom>
            <a:avLst/>
            <a:gdLst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64876 w 692798"/>
              <a:gd name="connsiteY2" fmla="*/ 168539 h 510610"/>
              <a:gd name="connsiteX3" fmla="*/ 0 w 692798"/>
              <a:gd name="connsiteY3" fmla="*/ 0 h 510610"/>
              <a:gd name="connsiteX4" fmla="*/ 692798 w 692798"/>
              <a:gd name="connsiteY4" fmla="*/ 224339 h 510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92798" h="510610">
                <a:moveTo>
                  <a:pt x="692798" y="224339"/>
                </a:moveTo>
                <a:lnTo>
                  <a:pt x="308036" y="510610"/>
                </a:lnTo>
                <a:lnTo>
                  <a:pt x="64876" y="168539"/>
                </a:lnTo>
                <a:lnTo>
                  <a:pt x="0" y="0"/>
                </a:lnTo>
                <a:lnTo>
                  <a:pt x="692798" y="224339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grpSp>
        <p:nvGrpSpPr>
          <p:cNvPr id="43" name="Group 42">
            <a:extLst>
              <a:ext uri="{FF2B5EF4-FFF2-40B4-BE49-F238E27FC236}">
                <a16:creationId xmlns:a16="http://schemas.microsoft.com/office/drawing/2014/main" id="{0725BC56-C7B6-400F-80F9-3F968E2CAE0E}"/>
              </a:ext>
            </a:extLst>
          </p:cNvPr>
          <p:cNvGrpSpPr/>
          <p:nvPr userDrawn="1"/>
        </p:nvGrpSpPr>
        <p:grpSpPr>
          <a:xfrm>
            <a:off x="3383603" y="1013721"/>
            <a:ext cx="7749965" cy="5100743"/>
            <a:chOff x="510812" y="938373"/>
            <a:chExt cx="8073393" cy="5313612"/>
          </a:xfrm>
        </p:grpSpPr>
        <p:sp>
          <p:nvSpPr>
            <p:cNvPr id="44" name="Rounded Rectangle 15">
              <a:extLst>
                <a:ext uri="{FF2B5EF4-FFF2-40B4-BE49-F238E27FC236}">
                  <a16:creationId xmlns:a16="http://schemas.microsoft.com/office/drawing/2014/main" id="{1EC806EC-A1B2-4893-9504-1D7FFE8E238F}"/>
                </a:ext>
              </a:extLst>
            </p:cNvPr>
            <p:cNvSpPr/>
            <p:nvPr/>
          </p:nvSpPr>
          <p:spPr>
            <a:xfrm>
              <a:off x="877709" y="938373"/>
              <a:ext cx="7339600" cy="5234482"/>
            </a:xfrm>
            <a:prstGeom prst="round2SameRect">
              <a:avLst>
                <a:gd name="adj1" fmla="val 5601"/>
                <a:gd name="adj2" fmla="val 0"/>
              </a:avLst>
            </a:prstGeom>
            <a:solidFill>
              <a:schemeClr val="bg1">
                <a:lumMod val="85000"/>
              </a:schemeClr>
            </a:solidFill>
            <a:ln w="3175">
              <a:noFill/>
            </a:ln>
            <a:scene3d>
              <a:camera prst="isometricLeftDown">
                <a:rot lat="0" lon="0" rev="0"/>
              </a:camera>
              <a:lightRig rig="threePt" dir="t"/>
            </a:scene3d>
            <a:sp3d extrusionH="63500">
              <a:bevelT w="0" h="0"/>
              <a:bevelB w="0" h="444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 noProof="0" dirty="0"/>
            </a:p>
          </p:txBody>
        </p:sp>
        <p:sp>
          <p:nvSpPr>
            <p:cNvPr id="45" name="Rounded Rectangle 15">
              <a:extLst>
                <a:ext uri="{FF2B5EF4-FFF2-40B4-BE49-F238E27FC236}">
                  <a16:creationId xmlns:a16="http://schemas.microsoft.com/office/drawing/2014/main" id="{535A1B12-6F16-41A0-A6B1-4AD0CCB5A081}"/>
                </a:ext>
              </a:extLst>
            </p:cNvPr>
            <p:cNvSpPr/>
            <p:nvPr/>
          </p:nvSpPr>
          <p:spPr>
            <a:xfrm>
              <a:off x="930758" y="995668"/>
              <a:ext cx="7233502" cy="5177187"/>
            </a:xfrm>
            <a:prstGeom prst="round2SameRect">
              <a:avLst>
                <a:gd name="adj1" fmla="val 4499"/>
                <a:gd name="adj2" fmla="val 0"/>
              </a:avLst>
            </a:prstGeom>
            <a:solidFill>
              <a:schemeClr val="bg1"/>
            </a:solidFill>
            <a:ln w="3175">
              <a:solidFill>
                <a:schemeClr val="accent1"/>
              </a:solidFill>
            </a:ln>
            <a:scene3d>
              <a:camera prst="isometricLeftDown">
                <a:rot lat="0" lon="0" rev="0"/>
              </a:camera>
              <a:lightRig rig="threePt" dir="t"/>
            </a:scene3d>
            <a:sp3d extrusionH="63500">
              <a:bevelT w="0" h="0"/>
              <a:bevelB w="0" h="444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 dirty="0"/>
            </a:p>
          </p:txBody>
        </p:sp>
        <p:sp>
          <p:nvSpPr>
            <p:cNvPr id="46" name="Rectangle: Rounded Corners 45">
              <a:extLst>
                <a:ext uri="{FF2B5EF4-FFF2-40B4-BE49-F238E27FC236}">
                  <a16:creationId xmlns:a16="http://schemas.microsoft.com/office/drawing/2014/main" id="{379B244F-CF81-4500-A78E-495ABA6828BA}"/>
                </a:ext>
              </a:extLst>
            </p:cNvPr>
            <p:cNvSpPr/>
            <p:nvPr/>
          </p:nvSpPr>
          <p:spPr>
            <a:xfrm rot="16200000">
              <a:off x="2264894" y="295974"/>
              <a:ext cx="4565229" cy="6599909"/>
            </a:xfrm>
            <a:prstGeom prst="roundRect">
              <a:avLst>
                <a:gd name="adj" fmla="val 1476"/>
              </a:avLst>
            </a:prstGeom>
            <a:solidFill>
              <a:schemeClr val="bg1"/>
            </a:solidFill>
            <a:ln w="3175">
              <a:solidFill>
                <a:schemeClr val="bg2">
                  <a:lumMod val="9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 dirty="0"/>
            </a:p>
          </p:txBody>
        </p:sp>
        <p:sp>
          <p:nvSpPr>
            <p:cNvPr id="47" name="Rounded Rectangle 15">
              <a:extLst>
                <a:ext uri="{FF2B5EF4-FFF2-40B4-BE49-F238E27FC236}">
                  <a16:creationId xmlns:a16="http://schemas.microsoft.com/office/drawing/2014/main" id="{EE88F157-E260-486F-937E-C18428699861}"/>
                </a:ext>
              </a:extLst>
            </p:cNvPr>
            <p:cNvSpPr/>
            <p:nvPr/>
          </p:nvSpPr>
          <p:spPr>
            <a:xfrm rot="10800000">
              <a:off x="510812" y="5998253"/>
              <a:ext cx="8073393" cy="248975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chemeClr val="bg1"/>
            </a:solidFill>
            <a:ln w="3175">
              <a:solidFill>
                <a:schemeClr val="accent1"/>
              </a:solidFill>
            </a:ln>
            <a:scene3d>
              <a:camera prst="isometricLeftDown">
                <a:rot lat="0" lon="0" rev="0"/>
              </a:camera>
              <a:lightRig rig="threePt" dir="t"/>
            </a:scene3d>
            <a:sp3d extrusionH="63500">
              <a:bevelT w="0" h="0"/>
              <a:bevelB w="0" h="444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 dirty="0"/>
            </a:p>
          </p:txBody>
        </p:sp>
        <p:sp>
          <p:nvSpPr>
            <p:cNvPr id="48" name="Rounded Rectangle 15">
              <a:extLst>
                <a:ext uri="{FF2B5EF4-FFF2-40B4-BE49-F238E27FC236}">
                  <a16:creationId xmlns:a16="http://schemas.microsoft.com/office/drawing/2014/main" id="{F736AFAF-44AD-47CE-A63B-210102A4BF0B}"/>
                </a:ext>
              </a:extLst>
            </p:cNvPr>
            <p:cNvSpPr/>
            <p:nvPr userDrawn="1"/>
          </p:nvSpPr>
          <p:spPr>
            <a:xfrm>
              <a:off x="3668019" y="6206338"/>
              <a:ext cx="1758981" cy="45647"/>
            </a:xfrm>
            <a:prstGeom prst="round2SameRect">
              <a:avLst>
                <a:gd name="adj1" fmla="val 50000"/>
                <a:gd name="adj2" fmla="val 0"/>
              </a:avLst>
            </a:prstGeom>
            <a:gradFill>
              <a:gsLst>
                <a:gs pos="0">
                  <a:schemeClr val="tx1">
                    <a:alpha val="0"/>
                  </a:schemeClr>
                </a:gs>
                <a:gs pos="100000">
                  <a:schemeClr val="tx1">
                    <a:alpha val="31000"/>
                  </a:schemeClr>
                </a:gs>
              </a:gsLst>
              <a:lin ang="16200000" scaled="0"/>
            </a:gradFill>
            <a:ln w="3175">
              <a:noFill/>
            </a:ln>
            <a:scene3d>
              <a:camera prst="isometricLeftDown">
                <a:rot lat="0" lon="0" rev="0"/>
              </a:camera>
              <a:lightRig rig="threePt" dir="t"/>
            </a:scene3d>
            <a:sp3d extrusionH="63500">
              <a:bevelT w="0" h="0"/>
              <a:bevelB w="0" h="444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 noProof="0" dirty="0"/>
            </a:p>
          </p:txBody>
        </p:sp>
        <p:sp>
          <p:nvSpPr>
            <p:cNvPr id="49" name="Oval 48">
              <a:extLst>
                <a:ext uri="{FF2B5EF4-FFF2-40B4-BE49-F238E27FC236}">
                  <a16:creationId xmlns:a16="http://schemas.microsoft.com/office/drawing/2014/main" id="{A4F6457E-3660-4E80-82BC-8894D701DEE9}"/>
                </a:ext>
              </a:extLst>
            </p:cNvPr>
            <p:cNvSpPr/>
            <p:nvPr/>
          </p:nvSpPr>
          <p:spPr>
            <a:xfrm rot="16200000">
              <a:off x="4660498" y="1119143"/>
              <a:ext cx="48680" cy="48680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 w="0">
              <a:noFill/>
            </a:ln>
            <a:scene3d>
              <a:camera prst="isometricLeftDown">
                <a:rot lat="0" lon="0" rev="0"/>
              </a:camera>
              <a:lightRig rig="threePt" dir="t"/>
            </a:scene3d>
            <a:sp3d extrusionH="63500">
              <a:bevelT w="0" h="0"/>
              <a:bevelB w="0" h="444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 noProof="0" dirty="0"/>
            </a:p>
          </p:txBody>
        </p:sp>
        <p:sp>
          <p:nvSpPr>
            <p:cNvPr id="50" name="Oval 49">
              <a:extLst>
                <a:ext uri="{FF2B5EF4-FFF2-40B4-BE49-F238E27FC236}">
                  <a16:creationId xmlns:a16="http://schemas.microsoft.com/office/drawing/2014/main" id="{88230416-7E55-4CB0-9548-491BA471E9E8}"/>
                </a:ext>
              </a:extLst>
            </p:cNvPr>
            <p:cNvSpPr/>
            <p:nvPr/>
          </p:nvSpPr>
          <p:spPr>
            <a:xfrm rot="16200000">
              <a:off x="4505961" y="1106017"/>
              <a:ext cx="83096" cy="83096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 w="3175">
              <a:noFill/>
            </a:ln>
            <a:scene3d>
              <a:camera prst="isometricLeftDown">
                <a:rot lat="0" lon="0" rev="0"/>
              </a:camera>
              <a:lightRig rig="threePt" dir="t"/>
            </a:scene3d>
            <a:sp3d extrusionH="63500">
              <a:bevelT w="0" h="0"/>
              <a:bevelB w="0" h="444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 noProof="0" dirty="0"/>
            </a:p>
          </p:txBody>
        </p:sp>
        <p:sp>
          <p:nvSpPr>
            <p:cNvPr id="51" name="Oval 50">
              <a:extLst>
                <a:ext uri="{FF2B5EF4-FFF2-40B4-BE49-F238E27FC236}">
                  <a16:creationId xmlns:a16="http://schemas.microsoft.com/office/drawing/2014/main" id="{FE3C1810-AD4F-4393-928E-CFA8053A2CC2}"/>
                </a:ext>
              </a:extLst>
            </p:cNvPr>
            <p:cNvSpPr/>
            <p:nvPr/>
          </p:nvSpPr>
          <p:spPr>
            <a:xfrm rot="16200000">
              <a:off x="4524686" y="1124741"/>
              <a:ext cx="45647" cy="45647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 w="3175">
              <a:noFill/>
            </a:ln>
            <a:scene3d>
              <a:camera prst="isometricLeftDown">
                <a:rot lat="0" lon="0" rev="0"/>
              </a:camera>
              <a:lightRig rig="threePt" dir="t"/>
            </a:scene3d>
            <a:sp3d extrusionH="63500">
              <a:bevelT w="0" h="0"/>
              <a:bevelB w="0" h="444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 noProof="0" dirty="0"/>
            </a:p>
          </p:txBody>
        </p:sp>
      </p:grp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1948E38-8FB0-4E51-A01C-C88794372E50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32000" y="1152000"/>
            <a:ext cx="2951603" cy="2196235"/>
          </a:xfrm>
        </p:spPr>
        <p:txBody>
          <a:bodyPr anchor="b"/>
          <a:lstStyle>
            <a:lvl1pPr marL="0" indent="0">
              <a:buNone/>
              <a:defRPr sz="2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266700" indent="0"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 marL="542925" indent="0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 marL="809625" indent="0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 marL="1076325" indent="0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en-US" noProof="0"/>
              <a:t>Emphasized text can go here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CFF4C50-933F-41F9-AD11-BD02410AA7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noProof="0"/>
              <a:t>Click to edit Master title style</a:t>
            </a:r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19F419B1-164A-4B7A-BBEC-47B6151ECB05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noProof="0" dirty="0"/>
              <a:t>Add a footer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86E99B1E-D08C-46BA-9D27-9ED02F4C9B6C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19B51A1E-902D-48AF-9020-955120F399B6}" type="slidenum">
              <a:rPr lang="en-US" noProof="0" smtClean="0"/>
              <a:pPr/>
              <a:t>‹#›</a:t>
            </a:fld>
            <a:endParaRPr lang="en-US" noProof="0" dirty="0"/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8C1EA41E-F6C4-484F-95E9-42978FF21625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4092796" y="1376357"/>
            <a:ext cx="6333545" cy="4379625"/>
          </a:xfrm>
          <a:prstGeom prst="roundRect">
            <a:avLst>
              <a:gd name="adj" fmla="val 1356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100" i="1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noProof="0" dirty="0"/>
              <a:t>Insert or Drag and Drop Image Here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5FD3B7C-17C6-4327-986C-A8A6D6EC1B5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31800" y="3509766"/>
            <a:ext cx="2951163" cy="2322709"/>
          </a:xfrm>
        </p:spPr>
        <p:txBody>
          <a:bodyPr/>
          <a:lstStyle/>
          <a:p>
            <a:pPr lvl="0"/>
            <a:r>
              <a:rPr lang="en-US" noProof="0"/>
              <a:t>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3362864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rge Numbers Option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730F7266-25A0-4B3A-A8CE-F083ECC9D4C6}"/>
              </a:ext>
            </a:extLst>
          </p:cNvPr>
          <p:cNvSpPr/>
          <p:nvPr userDrawn="1"/>
        </p:nvSpPr>
        <p:spPr>
          <a:xfrm>
            <a:off x="0" y="2539992"/>
            <a:ext cx="5373076" cy="4318008"/>
          </a:xfrm>
          <a:custGeom>
            <a:avLst/>
            <a:gdLst>
              <a:gd name="connsiteX0" fmla="*/ 4972877 w 5373076"/>
              <a:gd name="connsiteY0" fmla="*/ 1816430 h 4318008"/>
              <a:gd name="connsiteX1" fmla="*/ 5211912 w 5373076"/>
              <a:gd name="connsiteY1" fmla="*/ 2046590 h 4318008"/>
              <a:gd name="connsiteX2" fmla="*/ 4866804 w 5373076"/>
              <a:gd name="connsiteY2" fmla="*/ 2013272 h 4318008"/>
              <a:gd name="connsiteX3" fmla="*/ 3721849 w 5373076"/>
              <a:gd name="connsiteY3" fmla="*/ 1808102 h 4318008"/>
              <a:gd name="connsiteX4" fmla="*/ 3854624 w 5373076"/>
              <a:gd name="connsiteY4" fmla="*/ 2524110 h 4318008"/>
              <a:gd name="connsiteX5" fmla="*/ 3419634 w 5373076"/>
              <a:gd name="connsiteY5" fmla="*/ 2322178 h 4318008"/>
              <a:gd name="connsiteX6" fmla="*/ 3604566 w 5373076"/>
              <a:gd name="connsiteY6" fmla="*/ 1945430 h 4318008"/>
              <a:gd name="connsiteX7" fmla="*/ 2301472 w 5373076"/>
              <a:gd name="connsiteY7" fmla="*/ 1771765 h 4318008"/>
              <a:gd name="connsiteX8" fmla="*/ 3237442 w 5373076"/>
              <a:gd name="connsiteY8" fmla="*/ 2134997 h 4318008"/>
              <a:gd name="connsiteX9" fmla="*/ 3266331 w 5373076"/>
              <a:gd name="connsiteY9" fmla="*/ 2949530 h 4318008"/>
              <a:gd name="connsiteX10" fmla="*/ 1897852 w 5373076"/>
              <a:gd name="connsiteY10" fmla="*/ 4318008 h 4318008"/>
              <a:gd name="connsiteX11" fmla="*/ 134565 w 5373076"/>
              <a:gd name="connsiteY11" fmla="*/ 4318008 h 4318008"/>
              <a:gd name="connsiteX12" fmla="*/ 0 w 5373076"/>
              <a:gd name="connsiteY12" fmla="*/ 4183443 h 4318008"/>
              <a:gd name="connsiteX13" fmla="*/ 0 w 5373076"/>
              <a:gd name="connsiteY13" fmla="*/ 2855805 h 4318008"/>
              <a:gd name="connsiteX14" fmla="*/ 5243699 w 5373076"/>
              <a:gd name="connsiteY14" fmla="*/ 652159 h 4318008"/>
              <a:gd name="connsiteX15" fmla="*/ 5058767 w 5373076"/>
              <a:gd name="connsiteY15" fmla="*/ 1028908 h 4318008"/>
              <a:gd name="connsiteX16" fmla="*/ 4960786 w 5373076"/>
              <a:gd name="connsiteY16" fmla="*/ 983422 h 4318008"/>
              <a:gd name="connsiteX17" fmla="*/ 3473588 w 5373076"/>
              <a:gd name="connsiteY17" fmla="*/ 405712 h 4318008"/>
              <a:gd name="connsiteX18" fmla="*/ 4094196 w 5373076"/>
              <a:gd name="connsiteY18" fmla="*/ 1366894 h 4318008"/>
              <a:gd name="connsiteX19" fmla="*/ 3778134 w 5373076"/>
              <a:gd name="connsiteY19" fmla="*/ 1741309 h 4318008"/>
              <a:gd name="connsiteX20" fmla="*/ 2824519 w 5373076"/>
              <a:gd name="connsiteY20" fmla="*/ 1808100 h 4318008"/>
              <a:gd name="connsiteX21" fmla="*/ 4454991 w 5373076"/>
              <a:gd name="connsiteY21" fmla="*/ 0 h 4318008"/>
              <a:gd name="connsiteX22" fmla="*/ 5373076 w 5373076"/>
              <a:gd name="connsiteY22" fmla="*/ 32358 h 4318008"/>
              <a:gd name="connsiteX23" fmla="*/ 4628717 w 5373076"/>
              <a:gd name="connsiteY23" fmla="*/ 1349015 h 4318008"/>
              <a:gd name="connsiteX24" fmla="*/ 4094010 w 5373076"/>
              <a:gd name="connsiteY24" fmla="*/ 779481 h 43180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5373076" h="4318008">
                <a:moveTo>
                  <a:pt x="4972877" y="1816430"/>
                </a:moveTo>
                <a:lnTo>
                  <a:pt x="5211912" y="2046590"/>
                </a:lnTo>
                <a:lnTo>
                  <a:pt x="4866804" y="2013272"/>
                </a:lnTo>
                <a:close/>
                <a:moveTo>
                  <a:pt x="3721849" y="1808102"/>
                </a:moveTo>
                <a:lnTo>
                  <a:pt x="3854624" y="2524110"/>
                </a:lnTo>
                <a:lnTo>
                  <a:pt x="3419634" y="2322178"/>
                </a:lnTo>
                <a:lnTo>
                  <a:pt x="3604566" y="1945430"/>
                </a:lnTo>
                <a:close/>
                <a:moveTo>
                  <a:pt x="2301472" y="1771765"/>
                </a:moveTo>
                <a:lnTo>
                  <a:pt x="3237442" y="2134997"/>
                </a:lnTo>
                <a:lnTo>
                  <a:pt x="3266331" y="2949530"/>
                </a:lnTo>
                <a:lnTo>
                  <a:pt x="1897852" y="4318008"/>
                </a:lnTo>
                <a:lnTo>
                  <a:pt x="134565" y="4318008"/>
                </a:lnTo>
                <a:lnTo>
                  <a:pt x="0" y="4183443"/>
                </a:lnTo>
                <a:lnTo>
                  <a:pt x="0" y="2855805"/>
                </a:lnTo>
                <a:close/>
                <a:moveTo>
                  <a:pt x="5243699" y="652159"/>
                </a:moveTo>
                <a:lnTo>
                  <a:pt x="5058767" y="1028908"/>
                </a:lnTo>
                <a:lnTo>
                  <a:pt x="4960786" y="983422"/>
                </a:lnTo>
                <a:close/>
                <a:moveTo>
                  <a:pt x="3473588" y="405712"/>
                </a:moveTo>
                <a:lnTo>
                  <a:pt x="4094196" y="1366894"/>
                </a:lnTo>
                <a:lnTo>
                  <a:pt x="3778134" y="1741309"/>
                </a:lnTo>
                <a:lnTo>
                  <a:pt x="2824519" y="1808100"/>
                </a:lnTo>
                <a:close/>
                <a:moveTo>
                  <a:pt x="4454991" y="0"/>
                </a:moveTo>
                <a:lnTo>
                  <a:pt x="5373076" y="32358"/>
                </a:lnTo>
                <a:lnTo>
                  <a:pt x="4628717" y="1349015"/>
                </a:lnTo>
                <a:lnTo>
                  <a:pt x="4094010" y="779481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0EE479C-D1F6-4BAC-80D2-90EF74E3261A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432000" y="432000"/>
            <a:ext cx="11340000" cy="432000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noProof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22238F2-C6EC-476F-8371-119AECBA5622}"/>
              </a:ext>
            </a:extLst>
          </p:cNvPr>
          <p:cNvSpPr>
            <a:spLocks noGrp="1"/>
          </p:cNvSpPr>
          <p:nvPr userDrawn="1">
            <p:ph sz="half" idx="1"/>
          </p:nvPr>
        </p:nvSpPr>
        <p:spPr>
          <a:xfrm>
            <a:off x="906843" y="3429050"/>
            <a:ext cx="4522314" cy="2762949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en-US" noProof="0"/>
              <a:t>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9E47D86-FD0D-44D0-9B7F-9EDEBD11F9D6}"/>
              </a:ext>
            </a:extLst>
          </p:cNvPr>
          <p:cNvSpPr>
            <a:spLocks noGrp="1"/>
          </p:cNvSpPr>
          <p:nvPr userDrawn="1"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noProof="0" dirty="0"/>
              <a:t>Add a footer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A29F8B3-4723-4928-83E5-76C29D05F2FE}"/>
              </a:ext>
            </a:extLst>
          </p:cNvPr>
          <p:cNvSpPr>
            <a:spLocks noGrp="1"/>
          </p:cNvSpPr>
          <p:nvPr userDrawn="1"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19B51A1E-902D-48AF-9020-955120F399B6}" type="slidenum">
              <a:rPr lang="en-US" noProof="0" smtClean="0"/>
              <a:pPr/>
              <a:t>‹#›</a:t>
            </a:fld>
            <a:endParaRPr lang="en-US" noProof="0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7867C73D-EE16-41D1-B7CE-A35C765E3B8D}"/>
              </a:ext>
            </a:extLst>
          </p:cNvPr>
          <p:cNvSpPr>
            <a:spLocks noGrp="1"/>
          </p:cNvSpPr>
          <p:nvPr userDrawn="1">
            <p:ph type="body" sz="quarter" idx="12"/>
          </p:nvPr>
        </p:nvSpPr>
        <p:spPr>
          <a:xfrm>
            <a:off x="6774740" y="3429000"/>
            <a:ext cx="4522407" cy="2762250"/>
          </a:xfrm>
        </p:spPr>
        <p:txBody>
          <a:bodyPr/>
          <a:lstStyle/>
          <a:p>
            <a:pPr lvl="0"/>
            <a:r>
              <a:rPr lang="en-US" noProof="0"/>
              <a:t>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FEF984BB-176D-4924-ADAD-52FBC95B07B2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906463" y="2278063"/>
            <a:ext cx="4522787" cy="885825"/>
          </a:xfrm>
        </p:spPr>
        <p:txBody>
          <a:bodyPr anchor="ctr"/>
          <a:lstStyle>
            <a:lvl1pPr marL="0" indent="0">
              <a:buNone/>
              <a:defRPr sz="8000" b="1">
                <a:latin typeface="+mj-lt"/>
              </a:defRPr>
            </a:lvl1pPr>
            <a:lvl2pPr marL="266700" indent="0">
              <a:buNone/>
              <a:defRPr sz="8000">
                <a:latin typeface="+mj-lt"/>
              </a:defRPr>
            </a:lvl2pPr>
            <a:lvl3pPr marL="542925" indent="0">
              <a:buNone/>
              <a:defRPr sz="8000">
                <a:latin typeface="+mj-lt"/>
              </a:defRPr>
            </a:lvl3pPr>
            <a:lvl4pPr marL="809625" indent="0">
              <a:buNone/>
              <a:defRPr sz="8000">
                <a:latin typeface="+mj-lt"/>
              </a:defRPr>
            </a:lvl4pPr>
            <a:lvl5pPr marL="1076325" indent="0">
              <a:buNone/>
              <a:defRPr sz="8000">
                <a:latin typeface="+mj-lt"/>
              </a:defRPr>
            </a:lvl5pPr>
          </a:lstStyle>
          <a:p>
            <a:pPr lvl="0"/>
            <a:r>
              <a:rPr lang="en-US" noProof="0"/>
              <a:t>1</a:t>
            </a:r>
          </a:p>
        </p:txBody>
      </p:sp>
      <p:sp>
        <p:nvSpPr>
          <p:cNvPr id="21" name="Text Placeholder 20">
            <a:extLst>
              <a:ext uri="{FF2B5EF4-FFF2-40B4-BE49-F238E27FC236}">
                <a16:creationId xmlns:a16="http://schemas.microsoft.com/office/drawing/2014/main" id="{C59BE1D7-885A-4749-99BA-6909D64AFA4A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762750" y="2278063"/>
            <a:ext cx="4522787" cy="885825"/>
          </a:xfrm>
        </p:spPr>
        <p:txBody>
          <a:bodyPr anchor="ctr"/>
          <a:lstStyle>
            <a:lvl1pPr marL="0" indent="0">
              <a:buNone/>
              <a:defRPr sz="8000" b="1" i="0">
                <a:latin typeface="+mj-lt"/>
              </a:defRPr>
            </a:lvl1pPr>
          </a:lstStyle>
          <a:p>
            <a:pPr lvl="0"/>
            <a:r>
              <a:rPr lang="en-US" noProof="0"/>
              <a:t>2</a:t>
            </a:r>
          </a:p>
        </p:txBody>
      </p:sp>
      <p:cxnSp>
        <p:nvCxnSpPr>
          <p:cNvPr id="10" name="Straight Connector 9" descr="Middle divider line">
            <a:extLst>
              <a:ext uri="{FF2B5EF4-FFF2-40B4-BE49-F238E27FC236}">
                <a16:creationId xmlns:a16="http://schemas.microsoft.com/office/drawing/2014/main" id="{2B940646-DE40-4E0F-AE42-6530784C9A7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/>
          </p:cNvCxnSpPr>
          <p:nvPr userDrawn="1"/>
        </p:nvCxnSpPr>
        <p:spPr>
          <a:xfrm>
            <a:off x="6096000" y="1391763"/>
            <a:ext cx="0" cy="4588123"/>
          </a:xfrm>
          <a:prstGeom prst="line">
            <a:avLst/>
          </a:prstGeom>
          <a:ln>
            <a:solidFill>
              <a:schemeClr val="bg1">
                <a:lumMod val="9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764496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ctagon 6">
            <a:extLst>
              <a:ext uri="{FF2B5EF4-FFF2-40B4-BE49-F238E27FC236}">
                <a16:creationId xmlns:a16="http://schemas.microsoft.com/office/drawing/2014/main" id="{12B87281-2FCA-44C5-BFC9-FD653787EFC4}"/>
              </a:ext>
            </a:extLst>
          </p:cNvPr>
          <p:cNvSpPr/>
          <p:nvPr userDrawn="1"/>
        </p:nvSpPr>
        <p:spPr>
          <a:xfrm rot="1361022">
            <a:off x="11394972" y="6053793"/>
            <a:ext cx="634795" cy="634795"/>
          </a:xfrm>
          <a:prstGeom prst="octagon">
            <a:avLst/>
          </a:prstGeom>
          <a:noFill/>
          <a:ln w="3175">
            <a:solidFill>
              <a:schemeClr val="bg1">
                <a:lumMod val="85000"/>
              </a:scheme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90F41A2-6535-4CA6-81E4-026A5B56D9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2000" y="432000"/>
            <a:ext cx="11340000" cy="43200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/>
          <a:p>
            <a:r>
              <a:rPr lang="en-US" noProof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13AB95C-7DD4-4796-80E4-1B7466A2A03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32000" y="1152000"/>
            <a:ext cx="11340000" cy="46800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 noProof="0"/>
              <a:t>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879C91-B77F-4273-9A27-A3535FB889D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31999" y="6188628"/>
            <a:ext cx="8784941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noProof="0" dirty="0"/>
              <a:t>Add a footer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CA3099-A94F-4C3E-BC29-780EDD38F72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96369" y="6155190"/>
            <a:ext cx="432000" cy="432000"/>
          </a:xfrm>
          <a:prstGeom prst="ellipse">
            <a:avLst/>
          </a:prstGeom>
          <a:noFill/>
          <a:ln w="3175">
            <a:solidFill>
              <a:schemeClr val="accent1"/>
            </a:solidFill>
          </a:ln>
        </p:spPr>
        <p:txBody>
          <a:bodyPr vert="horz" lIns="0" tIns="0" rIns="0" bIns="0" rtlCol="0" anchor="ctr"/>
          <a:lstStyle>
            <a:lvl1pPr algn="ctr">
              <a:defRPr sz="1200" b="1" i="1">
                <a:solidFill>
                  <a:schemeClr val="tx1"/>
                </a:solidFill>
                <a:latin typeface="+mj-lt"/>
              </a:defRPr>
            </a:lvl1pPr>
          </a:lstStyle>
          <a:p>
            <a:fld id="{19B51A1E-902D-48AF-9020-955120F399B6}" type="slidenum">
              <a:rPr lang="en-US" noProof="0" smtClean="0"/>
              <a:pPr/>
              <a:t>‹#›</a:t>
            </a:fld>
            <a:endParaRPr lang="en-US" noProof="0" dirty="0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B66BF03E-F48E-4C0A-9078-07AC4DDF896A}"/>
              </a:ext>
            </a:extLst>
          </p:cNvPr>
          <p:cNvSpPr/>
          <p:nvPr userDrawn="1"/>
        </p:nvSpPr>
        <p:spPr>
          <a:xfrm>
            <a:off x="11533871" y="6185902"/>
            <a:ext cx="73515" cy="73515"/>
          </a:xfrm>
          <a:prstGeom prst="ellipse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>
              <a:solidFill>
                <a:schemeClr val="accent1"/>
              </a:solidFill>
            </a:endParaRP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9F827500-FC74-463C-9312-BC59104AEBD6}"/>
              </a:ext>
            </a:extLst>
          </p:cNvPr>
          <p:cNvSpPr/>
          <p:nvPr userDrawn="1"/>
        </p:nvSpPr>
        <p:spPr>
          <a:xfrm>
            <a:off x="11892084" y="6561525"/>
            <a:ext cx="100439" cy="100439"/>
          </a:xfrm>
          <a:prstGeom prst="ellipse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110EE18F-610D-4230-BA82-4E5007401ADD}"/>
              </a:ext>
            </a:extLst>
          </p:cNvPr>
          <p:cNvSpPr txBox="1"/>
          <p:nvPr userDrawn="1"/>
        </p:nvSpPr>
        <p:spPr>
          <a:xfrm>
            <a:off x="8734570" y="6278857"/>
            <a:ext cx="2510557" cy="184666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r>
              <a:rPr lang="en-US" sz="1200" noProof="0" dirty="0">
                <a:solidFill>
                  <a:schemeClr val="tx2"/>
                </a:solidFill>
                <a:latin typeface="+mj-lt"/>
              </a:rPr>
              <a:t>Your Logo or Name Here</a:t>
            </a: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2AF375EA-F235-4EAA-A52F-D6BF0D6EDDCA}"/>
              </a:ext>
            </a:extLst>
          </p:cNvPr>
          <p:cNvSpPr/>
          <p:nvPr userDrawn="1"/>
        </p:nvSpPr>
        <p:spPr>
          <a:xfrm>
            <a:off x="11342875" y="5990144"/>
            <a:ext cx="260512" cy="260512"/>
          </a:xfrm>
          <a:prstGeom prst="ellipse">
            <a:avLst/>
          </a:prstGeom>
          <a:noFill/>
          <a:ln w="3175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>
              <a:solidFill>
                <a:schemeClr val="accent1"/>
              </a:solidFill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7E3C8C5B-6356-4B7C-887C-A436D7DB4059}"/>
              </a:ext>
            </a:extLst>
          </p:cNvPr>
          <p:cNvSpPr/>
          <p:nvPr userDrawn="1"/>
        </p:nvSpPr>
        <p:spPr>
          <a:xfrm>
            <a:off x="0" y="6771286"/>
            <a:ext cx="12192000" cy="8671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13120C00-0FF6-411F-B2D6-C625ED6BD241}"/>
              </a:ext>
            </a:extLst>
          </p:cNvPr>
          <p:cNvSpPr/>
          <p:nvPr userDrawn="1"/>
        </p:nvSpPr>
        <p:spPr>
          <a:xfrm>
            <a:off x="0" y="0"/>
            <a:ext cx="12192000" cy="8671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2D142C1D-78E5-4AD5-BEF3-C015D6E3FEBD}"/>
              </a:ext>
            </a:extLst>
          </p:cNvPr>
          <p:cNvSpPr/>
          <p:nvPr userDrawn="1"/>
        </p:nvSpPr>
        <p:spPr>
          <a:xfrm rot="5400000">
            <a:off x="-3385643" y="3385642"/>
            <a:ext cx="6858001" cy="8671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300D9306-2240-47FF-AA2F-DC7C26A008A4}"/>
              </a:ext>
            </a:extLst>
          </p:cNvPr>
          <p:cNvSpPr/>
          <p:nvPr userDrawn="1"/>
        </p:nvSpPr>
        <p:spPr>
          <a:xfrm rot="5400000">
            <a:off x="8719643" y="3385643"/>
            <a:ext cx="6858000" cy="8671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4" name="Rectangle 3"/>
          <p:cNvSpPr/>
          <p:nvPr userDrawn="1"/>
        </p:nvSpPr>
        <p:spPr>
          <a:xfrm>
            <a:off x="9370423" y="6155190"/>
            <a:ext cx="1972452" cy="39856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461632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  <p:sldLayoutId id="2147483649" r:id="rId2"/>
    <p:sldLayoutId id="2147483664" r:id="rId3"/>
    <p:sldLayoutId id="2147483650" r:id="rId4"/>
    <p:sldLayoutId id="2147483652" r:id="rId5"/>
    <p:sldLayoutId id="2147483656" r:id="rId6"/>
    <p:sldLayoutId id="2147483657" r:id="rId7"/>
    <p:sldLayoutId id="2147483668" r:id="rId8"/>
    <p:sldLayoutId id="2147483670" r:id="rId9"/>
    <p:sldLayoutId id="2147483653" r:id="rId10"/>
    <p:sldLayoutId id="2147483673" r:id="rId11"/>
    <p:sldLayoutId id="2147483674" r:id="rId12"/>
    <p:sldLayoutId id="2147483676" r:id="rId13"/>
    <p:sldLayoutId id="2147483677" r:id="rId14"/>
    <p:sldLayoutId id="2147483654" r:id="rId15"/>
    <p:sldLayoutId id="2147483660" r:id="rId16"/>
    <p:sldLayoutId id="2147483661" r:id="rId17"/>
    <p:sldLayoutId id="2147483678" r:id="rId18"/>
    <p:sldLayoutId id="2147483686" r:id="rId19"/>
    <p:sldLayoutId id="2147483687" r:id="rId20"/>
    <p:sldLayoutId id="2147483689" r:id="rId21"/>
    <p:sldLayoutId id="2147483690" r:id="rId22"/>
    <p:sldLayoutId id="2147483688" r:id="rId23"/>
    <p:sldLayoutId id="2147483691" r:id="rId24"/>
    <p:sldLayoutId id="2147483692" r:id="rId25"/>
    <p:sldLayoutId id="2147483693" r:id="rId26"/>
    <p:sldLayoutId id="2147483694" r:id="rId27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66700" indent="-2667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2925" indent="-276225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09625" indent="-2667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76325" indent="-2667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43025" indent="-2667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1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svg"/><Relationship Id="rId3" Type="http://schemas.openxmlformats.org/officeDocument/2006/relationships/image" Target="../media/image35.jpeg"/><Relationship Id="rId7" Type="http://schemas.openxmlformats.org/officeDocument/2006/relationships/image" Target="../media/image38.png"/><Relationship Id="rId12" Type="http://schemas.openxmlformats.org/officeDocument/2006/relationships/image" Target="../media/image2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38.svg"/><Relationship Id="rId11" Type="http://schemas.openxmlformats.org/officeDocument/2006/relationships/image" Target="../media/image42.svg"/><Relationship Id="rId5" Type="http://schemas.openxmlformats.org/officeDocument/2006/relationships/image" Target="../media/image37.png"/><Relationship Id="rId10" Type="http://schemas.openxmlformats.org/officeDocument/2006/relationships/image" Target="../media/image39.png"/><Relationship Id="rId4" Type="http://schemas.openxmlformats.org/officeDocument/2006/relationships/image" Target="../media/image36.png"/><Relationship Id="rId9" Type="http://schemas.openxmlformats.org/officeDocument/2006/relationships/hyperlink" Target="http://www.fabrikcam.com/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4.xml"/><Relationship Id="rId6" Type="http://schemas.openxmlformats.org/officeDocument/2006/relationships/image" Target="../media/image8.jfif"/><Relationship Id="rId5" Type="http://schemas.openxmlformats.org/officeDocument/2006/relationships/image" Target="../media/image7.jpeg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5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jpeg"/><Relationship Id="rId3" Type="http://schemas.openxmlformats.org/officeDocument/2006/relationships/image" Target="../media/image11.jpeg"/><Relationship Id="rId7" Type="http://schemas.openxmlformats.org/officeDocument/2006/relationships/image" Target="../media/image15.jpe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6.xml"/><Relationship Id="rId6" Type="http://schemas.openxmlformats.org/officeDocument/2006/relationships/image" Target="../media/image14.png"/><Relationship Id="rId11" Type="http://schemas.openxmlformats.org/officeDocument/2006/relationships/image" Target="../media/image19.png"/><Relationship Id="rId5" Type="http://schemas.openxmlformats.org/officeDocument/2006/relationships/image" Target="../media/image13.png"/><Relationship Id="rId10" Type="http://schemas.openxmlformats.org/officeDocument/2006/relationships/image" Target="../media/image18.png"/><Relationship Id="rId4" Type="http://schemas.openxmlformats.org/officeDocument/2006/relationships/image" Target="../media/image12.jpeg"/><Relationship Id="rId9" Type="http://schemas.openxmlformats.org/officeDocument/2006/relationships/image" Target="../media/image1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1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7" Type="http://schemas.openxmlformats.org/officeDocument/2006/relationships/image" Target="../media/image32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31.png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Placeholder 19" descr="Arial view of open farm land">
            <a:extLst>
              <a:ext uri="{FF2B5EF4-FFF2-40B4-BE49-F238E27FC236}">
                <a16:creationId xmlns:a16="http://schemas.microsoft.com/office/drawing/2014/main" id="{3072B96B-8E35-4D15-80A0-1DD4745F75B5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86715" y="69297"/>
            <a:ext cx="12018572" cy="6684572"/>
          </a:xfrm>
        </p:spPr>
      </p:pic>
      <p:sp>
        <p:nvSpPr>
          <p:cNvPr id="6" name="Title 5">
            <a:extLst>
              <a:ext uri="{FF2B5EF4-FFF2-40B4-BE49-F238E27FC236}">
                <a16:creationId xmlns:a16="http://schemas.microsoft.com/office/drawing/2014/main" id="{2E3EA56B-BEB0-4656-A20B-D15F03B7ACA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2159120"/>
            <a:ext cx="6840000" cy="2570822"/>
          </a:xfrm>
        </p:spPr>
        <p:txBody>
          <a:bodyPr/>
          <a:lstStyle/>
          <a:p>
            <a:r>
              <a:rPr lang="en-US" b="1" spc="0" dirty="0">
                <a:latin typeface="+mn-lt"/>
              </a:rPr>
              <a:t>T4SD HUB</a:t>
            </a:r>
            <a:br>
              <a:rPr lang="en-US" b="1" spc="0" dirty="0">
                <a:latin typeface="+mn-lt"/>
              </a:rPr>
            </a:br>
            <a:r>
              <a:rPr lang="en-US" b="1" spc="0" dirty="0" err="1">
                <a:latin typeface="+mn-lt"/>
              </a:rPr>
              <a:t>Việt</a:t>
            </a:r>
            <a:r>
              <a:rPr lang="en-US" b="1" spc="0" dirty="0">
                <a:latin typeface="+mn-lt"/>
              </a:rPr>
              <a:t> Nam</a:t>
            </a:r>
          </a:p>
        </p:txBody>
      </p:sp>
      <p:pic>
        <p:nvPicPr>
          <p:cNvPr id="8" name="Picture 2" descr="Bildergebnis für International trade centre logo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1564" y="2417225"/>
            <a:ext cx="813114" cy="813114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Subtitle 3"/>
          <p:cNvSpPr>
            <a:spLocks noGrp="1"/>
          </p:cNvSpPr>
          <p:nvPr>
            <p:ph type="subTitle" idx="1"/>
          </p:nvPr>
        </p:nvSpPr>
        <p:spPr>
          <a:xfrm>
            <a:off x="0" y="4729942"/>
            <a:ext cx="6840000" cy="1396538"/>
          </a:xfrm>
          <a:solidFill>
            <a:schemeClr val="bg1">
              <a:lumMod val="50000"/>
              <a:alpha val="90000"/>
            </a:schemeClr>
          </a:solidFill>
        </p:spPr>
        <p:txBody>
          <a:bodyPr/>
          <a:lstStyle/>
          <a:p>
            <a:r>
              <a:rPr lang="en-US" b="1" dirty="0"/>
              <a:t>Ann-Kathrin Zotz</a:t>
            </a:r>
          </a:p>
          <a:p>
            <a:r>
              <a:rPr lang="en-US" dirty="0" err="1"/>
              <a:t>Quản</a:t>
            </a:r>
            <a:r>
              <a:rPr lang="en-US" dirty="0"/>
              <a:t> </a:t>
            </a:r>
            <a:r>
              <a:rPr lang="en-US" dirty="0" err="1"/>
              <a:t>lý</a:t>
            </a:r>
            <a:r>
              <a:rPr lang="en-US" dirty="0"/>
              <a:t> </a:t>
            </a:r>
            <a:r>
              <a:rPr lang="en-US" dirty="0" err="1"/>
              <a:t>toàn</a:t>
            </a:r>
            <a:r>
              <a:rPr lang="en-US" dirty="0"/>
              <a:t> </a:t>
            </a:r>
            <a:r>
              <a:rPr lang="en-US" dirty="0" err="1"/>
              <a:t>cầu</a:t>
            </a:r>
            <a:r>
              <a:rPr lang="en-US" dirty="0"/>
              <a:t> </a:t>
            </a:r>
            <a:r>
              <a:rPr lang="en-US" dirty="0" err="1"/>
              <a:t>dự</a:t>
            </a:r>
            <a:r>
              <a:rPr lang="en-US" dirty="0"/>
              <a:t> </a:t>
            </a:r>
            <a:r>
              <a:rPr lang="en-US" dirty="0" err="1"/>
              <a:t>án</a:t>
            </a:r>
            <a:r>
              <a:rPr lang="en-US" dirty="0"/>
              <a:t> </a:t>
            </a:r>
            <a:r>
              <a:rPr lang="en-US" dirty="0" err="1"/>
              <a:t>Thương</a:t>
            </a:r>
            <a:r>
              <a:rPr lang="en-US" dirty="0"/>
              <a:t> </a:t>
            </a:r>
            <a:r>
              <a:rPr lang="en-US" dirty="0" err="1"/>
              <a:t>mại</a:t>
            </a:r>
            <a:r>
              <a:rPr lang="en-US" dirty="0"/>
              <a:t> </a:t>
            </a:r>
            <a:r>
              <a:rPr lang="en-US" dirty="0" err="1"/>
              <a:t>vì</a:t>
            </a:r>
            <a:r>
              <a:rPr lang="en-US" dirty="0"/>
              <a:t> </a:t>
            </a:r>
            <a:r>
              <a:rPr lang="en-US" dirty="0" err="1"/>
              <a:t>sự</a:t>
            </a:r>
            <a:r>
              <a:rPr lang="en-US" dirty="0"/>
              <a:t> </a:t>
            </a:r>
            <a:r>
              <a:rPr lang="en-US" dirty="0" err="1"/>
              <a:t>phát</a:t>
            </a:r>
            <a:r>
              <a:rPr lang="en-US" dirty="0"/>
              <a:t> </a:t>
            </a:r>
            <a:r>
              <a:rPr lang="en-US" dirty="0" err="1"/>
              <a:t>triển</a:t>
            </a:r>
            <a:r>
              <a:rPr lang="en-US" dirty="0"/>
              <a:t> </a:t>
            </a:r>
            <a:r>
              <a:rPr lang="en-US" dirty="0" err="1"/>
              <a:t>bền</a:t>
            </a:r>
            <a:r>
              <a:rPr lang="en-US" dirty="0"/>
              <a:t> </a:t>
            </a:r>
            <a:r>
              <a:rPr lang="en-US" dirty="0" err="1"/>
              <a:t>vững</a:t>
            </a:r>
            <a:r>
              <a:rPr lang="en-US" dirty="0"/>
              <a:t> (T4SD)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8090691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759228" y="891677"/>
            <a:ext cx="11340000" cy="432000"/>
          </a:xfrm>
        </p:spPr>
        <p:txBody>
          <a:bodyPr/>
          <a:lstStyle/>
          <a:p>
            <a:r>
              <a:rPr lang="en-US" dirty="0" err="1">
                <a:latin typeface="Cambria" panose="02040503050406030204" pitchFamily="18" charset="0"/>
                <a:ea typeface="Cambria" panose="02040503050406030204" pitchFamily="18" charset="0"/>
              </a:rPr>
              <a:t>Thành</a:t>
            </a:r>
            <a:r>
              <a:rPr lang="en-US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dirty="0" err="1">
                <a:latin typeface="Cambria" panose="02040503050406030204" pitchFamily="18" charset="0"/>
                <a:ea typeface="Cambria" panose="02040503050406030204" pitchFamily="18" charset="0"/>
              </a:rPr>
              <a:t>tựu</a:t>
            </a:r>
            <a:r>
              <a:rPr lang="en-US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dirty="0" err="1">
                <a:latin typeface="Cambria" panose="02040503050406030204" pitchFamily="18" charset="0"/>
                <a:ea typeface="Cambria" panose="02040503050406030204" pitchFamily="18" charset="0"/>
              </a:rPr>
              <a:t>đạt</a:t>
            </a:r>
            <a:r>
              <a:rPr lang="en-US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dirty="0" err="1">
                <a:latin typeface="Cambria" panose="02040503050406030204" pitchFamily="18" charset="0"/>
                <a:ea typeface="Cambria" panose="02040503050406030204" pitchFamily="18" charset="0"/>
              </a:rPr>
              <a:t>được</a:t>
            </a:r>
            <a:endParaRPr lang="en-US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9B51A1E-902D-48AF-9020-955120F399B6}" type="slidenum">
              <a:rPr lang="en-US" noProof="0" smtClean="0"/>
              <a:pPr/>
              <a:t>10</a:t>
            </a:fld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4294967295"/>
          </p:nvPr>
        </p:nvSpPr>
        <p:spPr>
          <a:xfrm>
            <a:off x="759228" y="1574458"/>
            <a:ext cx="3932238" cy="5012732"/>
          </a:xfrm>
        </p:spPr>
        <p:txBody>
          <a:bodyPr/>
          <a:lstStyle/>
          <a:p>
            <a:endParaRPr lang="en-GB" dirty="0"/>
          </a:p>
          <a:p>
            <a:r>
              <a:rPr lang="en-US" dirty="0" err="1"/>
              <a:t>Được</a:t>
            </a:r>
            <a:r>
              <a:rPr lang="en-US" dirty="0"/>
              <a:t> </a:t>
            </a:r>
            <a:r>
              <a:rPr lang="en-US" dirty="0" err="1"/>
              <a:t>thành</a:t>
            </a:r>
            <a:r>
              <a:rPr lang="en-US" dirty="0"/>
              <a:t> </a:t>
            </a:r>
            <a:r>
              <a:rPr lang="en-US" dirty="0" err="1"/>
              <a:t>lập</a:t>
            </a:r>
            <a:r>
              <a:rPr lang="en-US" dirty="0"/>
              <a:t> </a:t>
            </a:r>
            <a:r>
              <a:rPr lang="en-US" dirty="0" err="1"/>
              <a:t>tại</a:t>
            </a:r>
            <a:r>
              <a:rPr lang="en-US" dirty="0">
                <a:solidFill>
                  <a:srgbClr val="00B050"/>
                </a:solidFill>
              </a:rPr>
              <a:t> </a:t>
            </a:r>
            <a:r>
              <a:rPr lang="en-US" b="1" dirty="0">
                <a:solidFill>
                  <a:srgbClr val="00B050"/>
                </a:solidFill>
              </a:rPr>
              <a:t>6 </a:t>
            </a:r>
            <a:r>
              <a:rPr lang="en-US" b="1" dirty="0" err="1">
                <a:solidFill>
                  <a:srgbClr val="00B050"/>
                </a:solidFill>
              </a:rPr>
              <a:t>quốc</a:t>
            </a:r>
            <a:r>
              <a:rPr lang="en-US" b="1" dirty="0">
                <a:solidFill>
                  <a:srgbClr val="00B050"/>
                </a:solidFill>
              </a:rPr>
              <a:t> </a:t>
            </a:r>
            <a:r>
              <a:rPr lang="en-US" b="1" dirty="0" err="1">
                <a:solidFill>
                  <a:srgbClr val="00B050"/>
                </a:solidFill>
              </a:rPr>
              <a:t>gia</a:t>
            </a:r>
            <a:r>
              <a:rPr lang="en-US" b="1" dirty="0">
                <a:solidFill>
                  <a:srgbClr val="00B050"/>
                </a:solidFill>
              </a:rPr>
              <a:t> </a:t>
            </a:r>
            <a:r>
              <a:rPr lang="en-US" dirty="0"/>
              <a:t>(Ghana, Kenya, </a:t>
            </a:r>
            <a:r>
              <a:rPr lang="en-US" dirty="0" err="1"/>
              <a:t>Lào</a:t>
            </a:r>
            <a:r>
              <a:rPr lang="en-US" dirty="0"/>
              <a:t>, Nepal, Peru </a:t>
            </a:r>
            <a:r>
              <a:rPr lang="en-US" dirty="0" err="1"/>
              <a:t>và</a:t>
            </a:r>
            <a:r>
              <a:rPr lang="en-US" dirty="0"/>
              <a:t> </a:t>
            </a:r>
            <a:r>
              <a:rPr lang="en-US" dirty="0" err="1"/>
              <a:t>Việt</a:t>
            </a:r>
            <a:r>
              <a:rPr lang="en-US" dirty="0"/>
              <a:t> Nam) </a:t>
            </a:r>
            <a:r>
              <a:rPr lang="en-US" dirty="0" err="1"/>
              <a:t>từ</a:t>
            </a:r>
            <a:r>
              <a:rPr lang="en-US" dirty="0"/>
              <a:t> </a:t>
            </a:r>
            <a:r>
              <a:rPr lang="en-US" dirty="0" err="1"/>
              <a:t>năm</a:t>
            </a:r>
            <a:r>
              <a:rPr lang="en-US" dirty="0"/>
              <a:t> 2019. </a:t>
            </a:r>
            <a:r>
              <a:rPr lang="en-US" b="1" dirty="0">
                <a:solidFill>
                  <a:srgbClr val="00B050"/>
                </a:solidFill>
              </a:rPr>
              <a:t>1 hub </a:t>
            </a:r>
            <a:r>
              <a:rPr lang="en-US" b="1" dirty="0" err="1">
                <a:solidFill>
                  <a:srgbClr val="00B050"/>
                </a:solidFill>
              </a:rPr>
              <a:t>khu</a:t>
            </a:r>
            <a:r>
              <a:rPr lang="en-US" b="1" dirty="0">
                <a:solidFill>
                  <a:srgbClr val="00B050"/>
                </a:solidFill>
              </a:rPr>
              <a:t> </a:t>
            </a:r>
            <a:r>
              <a:rPr lang="en-US" b="1" dirty="0" err="1">
                <a:solidFill>
                  <a:srgbClr val="00B050"/>
                </a:solidFill>
              </a:rPr>
              <a:t>vực</a:t>
            </a:r>
            <a:r>
              <a:rPr lang="en-US" dirty="0"/>
              <a:t> </a:t>
            </a:r>
            <a:r>
              <a:rPr lang="en-US" dirty="0" err="1"/>
              <a:t>tại</a:t>
            </a:r>
            <a:r>
              <a:rPr lang="en-US" dirty="0"/>
              <a:t> </a:t>
            </a:r>
            <a:r>
              <a:rPr lang="en-US" dirty="0" err="1"/>
              <a:t>Caribê</a:t>
            </a:r>
            <a:r>
              <a:rPr lang="en-US" dirty="0"/>
              <a:t> </a:t>
            </a:r>
            <a:r>
              <a:rPr lang="en-US" dirty="0" err="1"/>
              <a:t>vào</a:t>
            </a:r>
            <a:r>
              <a:rPr lang="en-US" dirty="0"/>
              <a:t> </a:t>
            </a:r>
            <a:r>
              <a:rPr lang="en-US" dirty="0" err="1"/>
              <a:t>năm</a:t>
            </a:r>
            <a:r>
              <a:rPr lang="en-US" dirty="0"/>
              <a:t> 2020</a:t>
            </a:r>
          </a:p>
          <a:p>
            <a:endParaRPr lang="en-US" dirty="0"/>
          </a:p>
          <a:p>
            <a:r>
              <a:rPr lang="en-US" b="1" dirty="0">
                <a:solidFill>
                  <a:srgbClr val="00B050"/>
                </a:solidFill>
              </a:rPr>
              <a:t>404 </a:t>
            </a:r>
            <a:r>
              <a:rPr lang="en-US" b="1" dirty="0" err="1">
                <a:solidFill>
                  <a:srgbClr val="00B050"/>
                </a:solidFill>
              </a:rPr>
              <a:t>công</a:t>
            </a:r>
            <a:r>
              <a:rPr lang="en-US" b="1" dirty="0">
                <a:solidFill>
                  <a:srgbClr val="00B050"/>
                </a:solidFill>
              </a:rPr>
              <a:t> ty</a:t>
            </a:r>
            <a:r>
              <a:rPr lang="en-US" dirty="0"/>
              <a:t> </a:t>
            </a:r>
            <a:r>
              <a:rPr lang="en-US" dirty="0" err="1"/>
              <a:t>hưởng</a:t>
            </a:r>
            <a:r>
              <a:rPr lang="en-US" dirty="0"/>
              <a:t> </a:t>
            </a:r>
            <a:r>
              <a:rPr lang="en-US" dirty="0" err="1"/>
              <a:t>lợi</a:t>
            </a:r>
            <a:r>
              <a:rPr lang="en-US" dirty="0"/>
              <a:t> </a:t>
            </a:r>
            <a:r>
              <a:rPr lang="en-US" dirty="0" err="1"/>
              <a:t>từ</a:t>
            </a:r>
            <a:r>
              <a:rPr lang="en-US" dirty="0"/>
              <a:t> </a:t>
            </a:r>
            <a:r>
              <a:rPr lang="en-US" dirty="0" err="1"/>
              <a:t>đào</a:t>
            </a:r>
            <a:r>
              <a:rPr lang="en-US" dirty="0"/>
              <a:t> </a:t>
            </a:r>
            <a:r>
              <a:rPr lang="en-US" dirty="0" err="1"/>
              <a:t>tạo</a:t>
            </a:r>
            <a:r>
              <a:rPr lang="en-US" dirty="0"/>
              <a:t> </a:t>
            </a:r>
            <a:r>
              <a:rPr lang="en-US" dirty="0" err="1"/>
              <a:t>của</a:t>
            </a:r>
            <a:r>
              <a:rPr lang="en-US" dirty="0"/>
              <a:t> hub </a:t>
            </a:r>
            <a:r>
              <a:rPr lang="en-US" dirty="0" err="1"/>
              <a:t>và</a:t>
            </a:r>
            <a:r>
              <a:rPr lang="en-US" dirty="0"/>
              <a:t> </a:t>
            </a:r>
            <a:r>
              <a:rPr lang="en-US" dirty="0" err="1"/>
              <a:t>các</a:t>
            </a:r>
            <a:r>
              <a:rPr lang="en-US" dirty="0"/>
              <a:t> </a:t>
            </a:r>
            <a:r>
              <a:rPr lang="en-US" dirty="0" err="1"/>
              <a:t>hội</a:t>
            </a:r>
            <a:r>
              <a:rPr lang="en-US" dirty="0"/>
              <a:t> </a:t>
            </a:r>
            <a:r>
              <a:rPr lang="en-US" dirty="0" err="1"/>
              <a:t>thảo</a:t>
            </a:r>
            <a:r>
              <a:rPr lang="en-US" dirty="0"/>
              <a:t> </a:t>
            </a:r>
            <a:r>
              <a:rPr lang="en-US" dirty="0" err="1"/>
              <a:t>kỹ</a:t>
            </a:r>
            <a:r>
              <a:rPr lang="en-US" dirty="0"/>
              <a:t> </a:t>
            </a:r>
            <a:r>
              <a:rPr lang="en-US" dirty="0" err="1"/>
              <a:t>thuật</a:t>
            </a:r>
            <a:endParaRPr lang="en-US" dirty="0"/>
          </a:p>
          <a:p>
            <a:endParaRPr lang="en-US" dirty="0"/>
          </a:p>
          <a:p>
            <a:r>
              <a:rPr lang="en-US" b="1" dirty="0">
                <a:solidFill>
                  <a:srgbClr val="00B050"/>
                </a:solidFill>
              </a:rPr>
              <a:t>115 </a:t>
            </a:r>
            <a:r>
              <a:rPr lang="en-US" b="1" dirty="0" err="1">
                <a:solidFill>
                  <a:srgbClr val="00B050"/>
                </a:solidFill>
              </a:rPr>
              <a:t>công</a:t>
            </a:r>
            <a:r>
              <a:rPr lang="en-US" b="1" dirty="0">
                <a:solidFill>
                  <a:srgbClr val="00B050"/>
                </a:solidFill>
              </a:rPr>
              <a:t> ty </a:t>
            </a:r>
            <a:r>
              <a:rPr lang="en-US" dirty="0" err="1"/>
              <a:t>hưởng</a:t>
            </a:r>
            <a:r>
              <a:rPr lang="en-US" dirty="0"/>
              <a:t> </a:t>
            </a:r>
            <a:r>
              <a:rPr lang="en-US" dirty="0" err="1"/>
              <a:t>lợi</a:t>
            </a:r>
            <a:r>
              <a:rPr lang="en-US" dirty="0"/>
              <a:t> </a:t>
            </a:r>
            <a:r>
              <a:rPr lang="en-US" dirty="0" err="1"/>
              <a:t>trực</a:t>
            </a:r>
            <a:r>
              <a:rPr lang="en-US" dirty="0"/>
              <a:t> </a:t>
            </a:r>
            <a:r>
              <a:rPr lang="en-US" dirty="0" err="1"/>
              <a:t>tiếp</a:t>
            </a:r>
            <a:r>
              <a:rPr lang="en-US" dirty="0"/>
              <a:t> </a:t>
            </a:r>
            <a:r>
              <a:rPr lang="en-US" dirty="0" err="1"/>
              <a:t>từ</a:t>
            </a:r>
            <a:r>
              <a:rPr lang="en-US" dirty="0"/>
              <a:t> </a:t>
            </a:r>
            <a:r>
              <a:rPr lang="en-US" dirty="0" err="1"/>
              <a:t>chương</a:t>
            </a:r>
            <a:r>
              <a:rPr lang="en-US" dirty="0"/>
              <a:t> </a:t>
            </a:r>
            <a:r>
              <a:rPr lang="en-US" dirty="0" err="1"/>
              <a:t>trình</a:t>
            </a:r>
            <a:r>
              <a:rPr lang="en-US" dirty="0"/>
              <a:t> </a:t>
            </a:r>
            <a:r>
              <a:rPr lang="en-US" dirty="0" err="1"/>
              <a:t>đào</a:t>
            </a:r>
            <a:r>
              <a:rPr lang="en-US" dirty="0"/>
              <a:t> </a:t>
            </a:r>
            <a:r>
              <a:rPr lang="en-US" dirty="0" err="1"/>
              <a:t>tạo</a:t>
            </a:r>
            <a:endParaRPr lang="en-US" dirty="0"/>
          </a:p>
          <a:p>
            <a:endParaRPr lang="en-US" dirty="0"/>
          </a:p>
          <a:p>
            <a:r>
              <a:rPr lang="en-US" b="1" dirty="0">
                <a:solidFill>
                  <a:srgbClr val="00B050"/>
                </a:solidFill>
              </a:rPr>
              <a:t>108 </a:t>
            </a:r>
            <a:r>
              <a:rPr lang="en-US" b="1" dirty="0" err="1">
                <a:solidFill>
                  <a:srgbClr val="00B050"/>
                </a:solidFill>
              </a:rPr>
              <a:t>chuyên</a:t>
            </a:r>
            <a:r>
              <a:rPr lang="en-US" b="1" dirty="0">
                <a:solidFill>
                  <a:srgbClr val="00B050"/>
                </a:solidFill>
              </a:rPr>
              <a:t> </a:t>
            </a:r>
            <a:r>
              <a:rPr lang="en-US" b="1" dirty="0" err="1">
                <a:solidFill>
                  <a:srgbClr val="00B050"/>
                </a:solidFill>
              </a:rPr>
              <a:t>gia</a:t>
            </a:r>
            <a:r>
              <a:rPr lang="en-US" b="1" dirty="0">
                <a:solidFill>
                  <a:srgbClr val="00B050"/>
                </a:solidFill>
              </a:rPr>
              <a:t> </a:t>
            </a:r>
            <a:r>
              <a:rPr lang="en-US" dirty="0" err="1"/>
              <a:t>được</a:t>
            </a:r>
            <a:r>
              <a:rPr lang="en-US" dirty="0"/>
              <a:t> </a:t>
            </a:r>
            <a:r>
              <a:rPr lang="en-US" dirty="0" err="1"/>
              <a:t>đào</a:t>
            </a:r>
            <a:r>
              <a:rPr lang="en-US" dirty="0"/>
              <a:t> </a:t>
            </a:r>
            <a:r>
              <a:rPr lang="en-US" dirty="0" err="1"/>
              <a:t>tạo</a:t>
            </a:r>
            <a:r>
              <a:rPr lang="en-US" dirty="0"/>
              <a:t> </a:t>
            </a:r>
            <a:r>
              <a:rPr lang="en-US" dirty="0" err="1"/>
              <a:t>về</a:t>
            </a:r>
            <a:r>
              <a:rPr lang="en-US" dirty="0"/>
              <a:t> </a:t>
            </a:r>
            <a:r>
              <a:rPr lang="en-US" dirty="0" err="1"/>
              <a:t>các</a:t>
            </a:r>
            <a:r>
              <a:rPr lang="en-US" dirty="0"/>
              <a:t> </a:t>
            </a:r>
            <a:r>
              <a:rPr lang="en-US" dirty="0" err="1"/>
              <a:t>phương</a:t>
            </a:r>
            <a:r>
              <a:rPr lang="en-US" dirty="0"/>
              <a:t> </a:t>
            </a:r>
            <a:r>
              <a:rPr lang="en-US" dirty="0" err="1"/>
              <a:t>pháp</a:t>
            </a:r>
            <a:r>
              <a:rPr lang="en-US" dirty="0"/>
              <a:t> </a:t>
            </a:r>
            <a:r>
              <a:rPr lang="en-US" dirty="0" err="1"/>
              <a:t>của</a:t>
            </a:r>
            <a:r>
              <a:rPr lang="en-US" dirty="0"/>
              <a:t> ITC </a:t>
            </a:r>
            <a:r>
              <a:rPr lang="en-US" dirty="0" err="1"/>
              <a:t>về</a:t>
            </a:r>
            <a:r>
              <a:rPr lang="en-US" dirty="0"/>
              <a:t> </a:t>
            </a:r>
            <a:r>
              <a:rPr lang="en-US" dirty="0" err="1"/>
              <a:t>Thích</a:t>
            </a:r>
            <a:r>
              <a:rPr lang="en-US" dirty="0"/>
              <a:t> </a:t>
            </a:r>
            <a:r>
              <a:rPr lang="en-US" dirty="0" err="1"/>
              <a:t>ứng</a:t>
            </a:r>
            <a:r>
              <a:rPr lang="en-US" dirty="0"/>
              <a:t> </a:t>
            </a:r>
            <a:r>
              <a:rPr lang="en-US" dirty="0" err="1"/>
              <a:t>với</a:t>
            </a:r>
            <a:r>
              <a:rPr lang="en-US" dirty="0"/>
              <a:t> </a:t>
            </a:r>
            <a:r>
              <a:rPr lang="en-US" dirty="0" err="1"/>
              <a:t>Khí</a:t>
            </a:r>
            <a:r>
              <a:rPr lang="en-US" dirty="0"/>
              <a:t> </a:t>
            </a:r>
            <a:r>
              <a:rPr lang="en-US" dirty="0" err="1"/>
              <a:t>hậu</a:t>
            </a:r>
            <a:r>
              <a:rPr lang="en-US" dirty="0"/>
              <a:t>, </a:t>
            </a:r>
            <a:r>
              <a:rPr lang="en-US" dirty="0" err="1"/>
              <a:t>Sử</a:t>
            </a:r>
            <a:r>
              <a:rPr lang="en-US" dirty="0"/>
              <a:t> </a:t>
            </a:r>
            <a:r>
              <a:rPr lang="en-US" dirty="0" err="1"/>
              <a:t>dụng</a:t>
            </a:r>
            <a:r>
              <a:rPr lang="en-US" dirty="0"/>
              <a:t> </a:t>
            </a:r>
            <a:r>
              <a:rPr lang="en-US" dirty="0" err="1"/>
              <a:t>hiệu</a:t>
            </a:r>
            <a:r>
              <a:rPr lang="en-US" dirty="0"/>
              <a:t> </a:t>
            </a:r>
            <a:r>
              <a:rPr lang="en-US" dirty="0" err="1"/>
              <a:t>quả</a:t>
            </a:r>
            <a:r>
              <a:rPr lang="en-US" dirty="0"/>
              <a:t> </a:t>
            </a:r>
            <a:r>
              <a:rPr lang="en-US" dirty="0" err="1"/>
              <a:t>nguồn</a:t>
            </a:r>
            <a:r>
              <a:rPr lang="en-US" dirty="0"/>
              <a:t> </a:t>
            </a:r>
            <a:r>
              <a:rPr lang="en-US" dirty="0" err="1"/>
              <a:t>tài</a:t>
            </a:r>
            <a:r>
              <a:rPr lang="en-US" dirty="0"/>
              <a:t> </a:t>
            </a:r>
            <a:r>
              <a:rPr lang="en-US" dirty="0" err="1"/>
              <a:t>nguyên</a:t>
            </a:r>
            <a:r>
              <a:rPr lang="en-US" dirty="0"/>
              <a:t> </a:t>
            </a:r>
            <a:r>
              <a:rPr lang="en-US" dirty="0" err="1"/>
              <a:t>và</a:t>
            </a:r>
            <a:r>
              <a:rPr lang="en-US" dirty="0"/>
              <a:t> </a:t>
            </a:r>
            <a:r>
              <a:rPr lang="en-US" dirty="0" err="1"/>
              <a:t>các</a:t>
            </a:r>
            <a:r>
              <a:rPr lang="en-US" dirty="0"/>
              <a:t> </a:t>
            </a:r>
            <a:r>
              <a:rPr lang="en-US" dirty="0" err="1"/>
              <a:t>Tiêu</a:t>
            </a:r>
            <a:r>
              <a:rPr lang="en-US" dirty="0"/>
              <a:t> </a:t>
            </a:r>
            <a:r>
              <a:rPr lang="en-US" dirty="0" err="1"/>
              <a:t>chuẩn</a:t>
            </a:r>
            <a:r>
              <a:rPr lang="en-US" dirty="0"/>
              <a:t> </a:t>
            </a:r>
            <a:r>
              <a:rPr lang="en-US" dirty="0" err="1"/>
              <a:t>Bền</a:t>
            </a:r>
            <a:r>
              <a:rPr lang="en-US" dirty="0"/>
              <a:t> </a:t>
            </a:r>
            <a:r>
              <a:rPr lang="en-US" dirty="0" err="1"/>
              <a:t>vững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33783" y="2011074"/>
            <a:ext cx="7294585" cy="36420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810110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Placeholder 18">
            <a:extLst>
              <a:ext uri="{FF2B5EF4-FFF2-40B4-BE49-F238E27FC236}">
                <a16:creationId xmlns:a16="http://schemas.microsoft.com/office/drawing/2014/main" id="{09D613E8-8848-4CCA-946C-52A183E91F77}"/>
              </a:ext>
            </a:extLst>
          </p:cNvPr>
          <p:cNvPicPr>
            <a:picLocks noGrp="1" noChangeAspect="1"/>
          </p:cNvPicPr>
          <p:nvPr>
            <p:ph type="pic" sz="quarter" idx="4294967295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413" y="795833"/>
            <a:ext cx="5826458" cy="3890571"/>
          </a:xfr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98433CBA-6B58-475A-BAF2-04998BA4A54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5413" y="4686403"/>
            <a:ext cx="5826458" cy="1409700"/>
          </a:xfrm>
        </p:spPr>
        <p:txBody>
          <a:bodyPr/>
          <a:lstStyle/>
          <a:p>
            <a:r>
              <a:rPr lang="en-US" dirty="0">
                <a:latin typeface="Cambria" panose="02040503050406030204" pitchFamily="18" charset="0"/>
                <a:ea typeface="Cambria" panose="02040503050406030204" pitchFamily="18" charset="0"/>
              </a:rPr>
              <a:t>T4SD Hub </a:t>
            </a:r>
            <a:r>
              <a:rPr lang="en-US" dirty="0" err="1">
                <a:latin typeface="Cambria" panose="02040503050406030204" pitchFamily="18" charset="0"/>
                <a:ea typeface="Cambria" panose="02040503050406030204" pitchFamily="18" charset="0"/>
              </a:rPr>
              <a:t>Việt</a:t>
            </a:r>
            <a:r>
              <a:rPr lang="en-US" dirty="0">
                <a:latin typeface="Cambria" panose="02040503050406030204" pitchFamily="18" charset="0"/>
                <a:ea typeface="Cambria" panose="02040503050406030204" pitchFamily="18" charset="0"/>
              </a:rPr>
              <a:t> Nam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C163A50-2819-40D9-A42F-D84F47928C94}"/>
              </a:ext>
            </a:extLst>
          </p:cNvPr>
          <p:cNvSpPr>
            <a:spLocks noGrp="1"/>
          </p:cNvSpPr>
          <p:nvPr>
            <p:ph idx="15"/>
          </p:nvPr>
        </p:nvSpPr>
        <p:spPr>
          <a:xfrm>
            <a:off x="6302539" y="732496"/>
            <a:ext cx="5504342" cy="5268235"/>
          </a:xfrm>
        </p:spPr>
        <p:txBody>
          <a:bodyPr/>
          <a:lstStyle/>
          <a:p>
            <a:pPr marL="0" indent="0">
              <a:lnSpc>
                <a:spcPct val="150000"/>
              </a:lnSpc>
              <a:buNone/>
            </a:pPr>
            <a:endParaRPr lang="en-US" b="1" dirty="0"/>
          </a:p>
          <a:p>
            <a:pPr marL="0" indent="0">
              <a:lnSpc>
                <a:spcPct val="100000"/>
              </a:lnSpc>
              <a:buNone/>
            </a:pPr>
            <a:r>
              <a:rPr lang="en-US" b="1" dirty="0" err="1"/>
              <a:t>Về</a:t>
            </a:r>
            <a:r>
              <a:rPr lang="en-US" b="1" dirty="0"/>
              <a:t> T4SD Hub </a:t>
            </a:r>
            <a:r>
              <a:rPr lang="en-US" b="1" dirty="0" err="1"/>
              <a:t>Việt</a:t>
            </a:r>
            <a:r>
              <a:rPr lang="en-US" b="1" dirty="0"/>
              <a:t> Nam</a:t>
            </a:r>
          </a:p>
          <a:p>
            <a:pPr marL="0" indent="0">
              <a:lnSpc>
                <a:spcPct val="100000"/>
              </a:lnSpc>
              <a:buNone/>
            </a:pPr>
            <a:endParaRPr lang="en-GB" dirty="0"/>
          </a:p>
          <a:p>
            <a:pPr>
              <a:lnSpc>
                <a:spcPct val="100000"/>
              </a:lnSpc>
            </a:pPr>
            <a:r>
              <a:rPr lang="en-GB" dirty="0" err="1"/>
              <a:t>Cơ</a:t>
            </a:r>
            <a:r>
              <a:rPr lang="en-GB" dirty="0"/>
              <a:t> </a:t>
            </a:r>
            <a:r>
              <a:rPr lang="en-GB" dirty="0" err="1"/>
              <a:t>quan</a:t>
            </a:r>
            <a:r>
              <a:rPr lang="en-GB" dirty="0"/>
              <a:t> </a:t>
            </a:r>
            <a:r>
              <a:rPr lang="en-GB" dirty="0" err="1"/>
              <a:t>chủ</a:t>
            </a:r>
            <a:r>
              <a:rPr lang="en-GB" dirty="0"/>
              <a:t> </a:t>
            </a:r>
            <a:r>
              <a:rPr lang="en-GB" dirty="0" err="1"/>
              <a:t>quản</a:t>
            </a:r>
            <a:r>
              <a:rPr lang="en-GB" dirty="0"/>
              <a:t>: </a:t>
            </a:r>
            <a:r>
              <a:rPr lang="en-GB" b="1" dirty="0" err="1"/>
              <a:t>Cục</a:t>
            </a:r>
            <a:r>
              <a:rPr lang="en-GB" b="1" dirty="0"/>
              <a:t> </a:t>
            </a:r>
            <a:r>
              <a:rPr lang="en-GB" b="1" dirty="0" err="1"/>
              <a:t>Xúc</a:t>
            </a:r>
            <a:r>
              <a:rPr lang="en-GB" b="1" dirty="0"/>
              <a:t> </a:t>
            </a:r>
            <a:r>
              <a:rPr lang="en-GB" b="1" dirty="0" err="1"/>
              <a:t>tiến</a:t>
            </a:r>
            <a:r>
              <a:rPr lang="en-GB" b="1" dirty="0"/>
              <a:t> </a:t>
            </a:r>
            <a:r>
              <a:rPr lang="en-GB" b="1" dirty="0" err="1"/>
              <a:t>thương</a:t>
            </a:r>
            <a:r>
              <a:rPr lang="en-GB" b="1" dirty="0"/>
              <a:t> </a:t>
            </a:r>
            <a:r>
              <a:rPr lang="en-GB" b="1" dirty="0" err="1"/>
              <a:t>mại</a:t>
            </a:r>
            <a:r>
              <a:rPr lang="en-GB" b="1" dirty="0"/>
              <a:t> (</a:t>
            </a:r>
            <a:r>
              <a:rPr lang="en-GB" b="1" dirty="0" err="1"/>
              <a:t>Vietrade</a:t>
            </a:r>
            <a:r>
              <a:rPr lang="en-GB" b="1" dirty="0"/>
              <a:t>) </a:t>
            </a:r>
          </a:p>
          <a:p>
            <a:pPr>
              <a:lnSpc>
                <a:spcPct val="100000"/>
              </a:lnSpc>
            </a:pPr>
            <a:r>
              <a:rPr lang="en-GB" dirty="0" err="1"/>
              <a:t>Lĩnh</a:t>
            </a:r>
            <a:r>
              <a:rPr lang="en-GB" dirty="0"/>
              <a:t> </a:t>
            </a:r>
            <a:r>
              <a:rPr lang="en-GB" dirty="0" err="1"/>
              <a:t>vực</a:t>
            </a:r>
            <a:r>
              <a:rPr lang="en-GB" dirty="0"/>
              <a:t> </a:t>
            </a:r>
            <a:r>
              <a:rPr lang="en-GB" dirty="0" err="1"/>
              <a:t>sản</a:t>
            </a:r>
            <a:r>
              <a:rPr lang="en-GB" dirty="0"/>
              <a:t> </a:t>
            </a:r>
            <a:r>
              <a:rPr lang="en-GB" dirty="0" err="1"/>
              <a:t>phẩm</a:t>
            </a:r>
            <a:r>
              <a:rPr lang="en-GB" dirty="0"/>
              <a:t>: </a:t>
            </a:r>
            <a:r>
              <a:rPr lang="en-GB" b="1" dirty="0" err="1"/>
              <a:t>Sản</a:t>
            </a:r>
            <a:r>
              <a:rPr lang="en-GB" b="1" dirty="0"/>
              <a:t> </a:t>
            </a:r>
            <a:r>
              <a:rPr lang="en-GB" b="1" dirty="0" err="1"/>
              <a:t>phẩm</a:t>
            </a:r>
            <a:r>
              <a:rPr lang="en-GB" b="1" dirty="0"/>
              <a:t> </a:t>
            </a:r>
            <a:r>
              <a:rPr lang="en-GB" b="1" dirty="0" err="1"/>
              <a:t>nông</a:t>
            </a:r>
            <a:r>
              <a:rPr lang="en-GB" b="1" dirty="0"/>
              <a:t> </a:t>
            </a:r>
            <a:r>
              <a:rPr lang="en-GB" b="1" dirty="0" err="1"/>
              <a:t>nghiệp</a:t>
            </a:r>
            <a:r>
              <a:rPr lang="en-GB" b="1" dirty="0"/>
              <a:t>, </a:t>
            </a:r>
            <a:r>
              <a:rPr lang="en-GB" b="1" dirty="0" err="1"/>
              <a:t>chè</a:t>
            </a:r>
            <a:r>
              <a:rPr lang="en-GB" b="1" dirty="0"/>
              <a:t>, </a:t>
            </a:r>
            <a:r>
              <a:rPr lang="en-GB" b="1" dirty="0" err="1"/>
              <a:t>tiêu</a:t>
            </a:r>
            <a:r>
              <a:rPr lang="en-GB" b="1" dirty="0"/>
              <a:t> (</a:t>
            </a:r>
            <a:r>
              <a:rPr lang="en-GB" b="1" dirty="0" err="1"/>
              <a:t>hợp</a:t>
            </a:r>
            <a:r>
              <a:rPr lang="en-GB" b="1" dirty="0"/>
              <a:t> </a:t>
            </a:r>
            <a:r>
              <a:rPr lang="en-GB" b="1" dirty="0" err="1"/>
              <a:t>phần</a:t>
            </a:r>
            <a:r>
              <a:rPr lang="en-GB" b="1" dirty="0"/>
              <a:t> VSS), </a:t>
            </a:r>
            <a:r>
              <a:rPr lang="en-GB" b="1" dirty="0" err="1"/>
              <a:t>dệt</a:t>
            </a:r>
            <a:r>
              <a:rPr lang="en-GB" b="1" dirty="0"/>
              <a:t> </a:t>
            </a:r>
            <a:r>
              <a:rPr lang="en-US" b="1" dirty="0"/>
              <a:t>&amp; may </a:t>
            </a:r>
            <a:r>
              <a:rPr lang="en-GB" b="1" dirty="0"/>
              <a:t>(</a:t>
            </a:r>
            <a:r>
              <a:rPr lang="en-GB" b="1" dirty="0" err="1"/>
              <a:t>hợp</a:t>
            </a:r>
            <a:r>
              <a:rPr lang="en-GB" b="1" dirty="0"/>
              <a:t> </a:t>
            </a:r>
            <a:r>
              <a:rPr lang="en-GB" b="1" dirty="0" err="1"/>
              <a:t>phần</a:t>
            </a:r>
            <a:r>
              <a:rPr lang="en-GB" b="1" dirty="0"/>
              <a:t> RECP)</a:t>
            </a:r>
            <a:endParaRPr lang="en-GB" dirty="0"/>
          </a:p>
          <a:p>
            <a:pPr>
              <a:lnSpc>
                <a:spcPct val="100000"/>
              </a:lnSpc>
            </a:pPr>
            <a:r>
              <a:rPr lang="en-GB" dirty="0" err="1"/>
              <a:t>Hợp</a:t>
            </a:r>
            <a:r>
              <a:rPr lang="en-GB" dirty="0"/>
              <a:t> </a:t>
            </a:r>
            <a:r>
              <a:rPr lang="en-GB" dirty="0" err="1"/>
              <a:t>phần</a:t>
            </a:r>
            <a:r>
              <a:rPr lang="en-GB" dirty="0"/>
              <a:t> </a:t>
            </a:r>
            <a:r>
              <a:rPr lang="en-GB" dirty="0" err="1"/>
              <a:t>đã</a:t>
            </a:r>
            <a:r>
              <a:rPr lang="en-GB" dirty="0"/>
              <a:t> </a:t>
            </a:r>
            <a:r>
              <a:rPr lang="en-GB" dirty="0" err="1"/>
              <a:t>kết</a:t>
            </a:r>
            <a:r>
              <a:rPr lang="en-GB" dirty="0"/>
              <a:t> </a:t>
            </a:r>
            <a:r>
              <a:rPr lang="en-GB" dirty="0" err="1"/>
              <a:t>thúc</a:t>
            </a:r>
            <a:r>
              <a:rPr lang="en-GB" dirty="0"/>
              <a:t> (2019): </a:t>
            </a:r>
            <a:r>
              <a:rPr lang="en-GB" b="1" dirty="0" err="1"/>
              <a:t>hợp</a:t>
            </a:r>
            <a:r>
              <a:rPr lang="en-GB" b="1" dirty="0"/>
              <a:t> </a:t>
            </a:r>
            <a:r>
              <a:rPr lang="en-GB" b="1" dirty="0" err="1"/>
              <a:t>phần</a:t>
            </a:r>
            <a:r>
              <a:rPr lang="en-GB" b="1" dirty="0"/>
              <a:t> VSS</a:t>
            </a:r>
          </a:p>
          <a:p>
            <a:pPr>
              <a:lnSpc>
                <a:spcPct val="100000"/>
              </a:lnSpc>
            </a:pPr>
            <a:r>
              <a:rPr lang="en-US" dirty="0" err="1"/>
              <a:t>Hợp</a:t>
            </a:r>
            <a:r>
              <a:rPr lang="en-US" dirty="0"/>
              <a:t> </a:t>
            </a:r>
            <a:r>
              <a:rPr lang="en-US" dirty="0" err="1"/>
              <a:t>phần</a:t>
            </a:r>
            <a:r>
              <a:rPr lang="en-US" dirty="0"/>
              <a:t> </a:t>
            </a:r>
            <a:r>
              <a:rPr lang="en-US" dirty="0" err="1"/>
              <a:t>đang</a:t>
            </a:r>
            <a:r>
              <a:rPr lang="en-US" dirty="0"/>
              <a:t> </a:t>
            </a:r>
            <a:r>
              <a:rPr lang="en-US" dirty="0" err="1"/>
              <a:t>triển</a:t>
            </a:r>
            <a:r>
              <a:rPr lang="en-US" dirty="0"/>
              <a:t> </a:t>
            </a:r>
            <a:r>
              <a:rPr lang="en-US" dirty="0" err="1"/>
              <a:t>khai</a:t>
            </a:r>
            <a:r>
              <a:rPr lang="en-US" dirty="0"/>
              <a:t> (2020): </a:t>
            </a:r>
            <a:r>
              <a:rPr lang="en-US" b="1" dirty="0"/>
              <a:t>RECP, </a:t>
            </a:r>
            <a:r>
              <a:rPr lang="en-US" b="1" dirty="0" err="1"/>
              <a:t>Tiếp</a:t>
            </a:r>
            <a:r>
              <a:rPr lang="en-US" b="1" dirty="0"/>
              <a:t> </a:t>
            </a:r>
            <a:r>
              <a:rPr lang="en-US" b="1" dirty="0" err="1"/>
              <a:t>cận</a:t>
            </a:r>
            <a:r>
              <a:rPr lang="en-US" b="1" dirty="0"/>
              <a:t> </a:t>
            </a:r>
            <a:r>
              <a:rPr lang="en-US" b="1" dirty="0" err="1"/>
              <a:t>tài</a:t>
            </a:r>
            <a:r>
              <a:rPr lang="en-US" b="1" dirty="0"/>
              <a:t> </a:t>
            </a:r>
            <a:r>
              <a:rPr lang="en-US" b="1" dirty="0" err="1"/>
              <a:t>chính</a:t>
            </a:r>
            <a:r>
              <a:rPr lang="en-US" b="1" dirty="0"/>
              <a:t>, </a:t>
            </a:r>
            <a:r>
              <a:rPr lang="en-US" b="1" dirty="0" err="1"/>
              <a:t>Xúc</a:t>
            </a:r>
            <a:r>
              <a:rPr lang="en-US" b="1" dirty="0"/>
              <a:t> </a:t>
            </a:r>
            <a:r>
              <a:rPr lang="en-US" b="1" dirty="0" err="1"/>
              <a:t>tiến</a:t>
            </a:r>
            <a:r>
              <a:rPr lang="en-US" b="1" dirty="0"/>
              <a:t> </a:t>
            </a:r>
            <a:r>
              <a:rPr lang="en-US" b="1" dirty="0" err="1"/>
              <a:t>thị</a:t>
            </a:r>
            <a:r>
              <a:rPr lang="en-US" b="1" dirty="0"/>
              <a:t> </a:t>
            </a:r>
            <a:r>
              <a:rPr lang="en-US" b="1" dirty="0" err="1"/>
              <a:t>trường</a:t>
            </a:r>
            <a:endParaRPr lang="en-GB" b="1" dirty="0"/>
          </a:p>
          <a:p>
            <a:pPr>
              <a:lnSpc>
                <a:spcPct val="100000"/>
              </a:lnSpc>
            </a:pPr>
            <a:r>
              <a:rPr lang="en-US" dirty="0" err="1"/>
              <a:t>Nhóm</a:t>
            </a:r>
            <a:r>
              <a:rPr lang="en-US" dirty="0"/>
              <a:t> </a:t>
            </a:r>
            <a:r>
              <a:rPr lang="en-US" dirty="0" err="1"/>
              <a:t>dự</a:t>
            </a:r>
            <a:r>
              <a:rPr lang="en-US" dirty="0"/>
              <a:t> </a:t>
            </a:r>
            <a:r>
              <a:rPr lang="en-US" dirty="0" err="1"/>
              <a:t>án</a:t>
            </a:r>
            <a:r>
              <a:rPr lang="en-US" dirty="0"/>
              <a:t>:</a:t>
            </a:r>
          </a:p>
          <a:p>
            <a:pPr lvl="1">
              <a:lnSpc>
                <a:spcPct val="100000"/>
              </a:lnSpc>
            </a:pPr>
            <a:r>
              <a:rPr lang="en-US" b="1" dirty="0" err="1"/>
              <a:t>Bà</a:t>
            </a:r>
            <a:r>
              <a:rPr lang="en-US" b="1" dirty="0"/>
              <a:t> Ann-Kathrin Zotz </a:t>
            </a:r>
            <a:r>
              <a:rPr lang="en-US" dirty="0"/>
              <a:t>– </a:t>
            </a:r>
            <a:r>
              <a:rPr lang="en-US" dirty="0" err="1"/>
              <a:t>Quản</a:t>
            </a:r>
            <a:r>
              <a:rPr lang="en-US" dirty="0"/>
              <a:t> </a:t>
            </a:r>
            <a:r>
              <a:rPr lang="en-US" dirty="0" err="1"/>
              <a:t>lý</a:t>
            </a:r>
            <a:r>
              <a:rPr lang="en-US" dirty="0"/>
              <a:t> </a:t>
            </a:r>
            <a:r>
              <a:rPr lang="en-US" dirty="0" err="1"/>
              <a:t>toàn</a:t>
            </a:r>
            <a:r>
              <a:rPr lang="en-US" dirty="0"/>
              <a:t> </a:t>
            </a:r>
            <a:r>
              <a:rPr lang="en-US" dirty="0" err="1"/>
              <a:t>cầu</a:t>
            </a:r>
            <a:r>
              <a:rPr lang="en-US" dirty="0"/>
              <a:t> T4SD Hubs</a:t>
            </a:r>
          </a:p>
          <a:p>
            <a:pPr lvl="1">
              <a:lnSpc>
                <a:spcPct val="100000"/>
              </a:lnSpc>
            </a:pPr>
            <a:r>
              <a:rPr lang="en-US" b="1" dirty="0" err="1"/>
              <a:t>Ông</a:t>
            </a:r>
            <a:r>
              <a:rPr lang="en-US" b="1" dirty="0"/>
              <a:t> </a:t>
            </a:r>
            <a:r>
              <a:rPr lang="en-US" b="1" dirty="0" err="1"/>
              <a:t>Đức</a:t>
            </a:r>
            <a:r>
              <a:rPr lang="en-US" b="1" dirty="0"/>
              <a:t> (Bruce) </a:t>
            </a:r>
            <a:r>
              <a:rPr lang="en-US" b="1" dirty="0" err="1"/>
              <a:t>Đặng</a:t>
            </a:r>
            <a:r>
              <a:rPr lang="en-US" dirty="0"/>
              <a:t>– </a:t>
            </a:r>
            <a:r>
              <a:rPr lang="en-US" dirty="0" err="1"/>
              <a:t>Cán</a:t>
            </a:r>
            <a:r>
              <a:rPr lang="en-US" dirty="0"/>
              <a:t> </a:t>
            </a:r>
            <a:r>
              <a:rPr lang="en-US" dirty="0" err="1"/>
              <a:t>bộ</a:t>
            </a:r>
            <a:r>
              <a:rPr lang="en-US" dirty="0"/>
              <a:t> </a:t>
            </a:r>
            <a:r>
              <a:rPr lang="en-US" dirty="0" err="1"/>
              <a:t>tại</a:t>
            </a:r>
            <a:r>
              <a:rPr lang="en-US" dirty="0"/>
              <a:t> ITC</a:t>
            </a:r>
          </a:p>
          <a:p>
            <a:pPr lvl="1">
              <a:lnSpc>
                <a:spcPct val="100000"/>
              </a:lnSpc>
            </a:pPr>
            <a:r>
              <a:rPr lang="en-US" b="1" dirty="0"/>
              <a:t>TS. </a:t>
            </a:r>
            <a:r>
              <a:rPr lang="en-US" b="1" dirty="0" err="1"/>
              <a:t>Nguyễn</a:t>
            </a:r>
            <a:r>
              <a:rPr lang="en-US" b="1" dirty="0"/>
              <a:t> </a:t>
            </a:r>
            <a:r>
              <a:rPr lang="en-US" b="1" dirty="0" err="1"/>
              <a:t>Bảo</a:t>
            </a:r>
            <a:r>
              <a:rPr lang="en-US" b="1" dirty="0"/>
              <a:t> Thoa </a:t>
            </a:r>
            <a:r>
              <a:rPr lang="en-US" dirty="0"/>
              <a:t>– </a:t>
            </a:r>
            <a:r>
              <a:rPr lang="en-US" dirty="0" err="1"/>
              <a:t>Tư</a:t>
            </a:r>
            <a:r>
              <a:rPr lang="en-US" dirty="0"/>
              <a:t> </a:t>
            </a:r>
            <a:r>
              <a:rPr lang="en-US" dirty="0" err="1"/>
              <a:t>vấn</a:t>
            </a:r>
            <a:r>
              <a:rPr lang="en-US" dirty="0"/>
              <a:t> </a:t>
            </a:r>
            <a:r>
              <a:rPr lang="en-US" dirty="0" err="1"/>
              <a:t>trưởng</a:t>
            </a:r>
            <a:r>
              <a:rPr lang="en-US" dirty="0"/>
              <a:t> </a:t>
            </a:r>
            <a:r>
              <a:rPr lang="en-US" dirty="0" err="1"/>
              <a:t>tại</a:t>
            </a:r>
            <a:r>
              <a:rPr lang="en-US" dirty="0"/>
              <a:t> </a:t>
            </a:r>
            <a:r>
              <a:rPr lang="en-US" u="sng" dirty="0" err="1"/>
              <a:t>Việt</a:t>
            </a:r>
            <a:r>
              <a:rPr lang="en-US" u="sng" dirty="0"/>
              <a:t> Nam</a:t>
            </a:r>
          </a:p>
          <a:p>
            <a:pPr lvl="1">
              <a:lnSpc>
                <a:spcPct val="100000"/>
              </a:lnSpc>
            </a:pPr>
            <a:r>
              <a:rPr lang="en-US" b="1" dirty="0" err="1"/>
              <a:t>Bà</a:t>
            </a:r>
            <a:r>
              <a:rPr lang="en-US" b="1" dirty="0"/>
              <a:t> </a:t>
            </a:r>
            <a:r>
              <a:rPr lang="en-US" b="1" dirty="0" err="1"/>
              <a:t>Thúy</a:t>
            </a:r>
            <a:r>
              <a:rPr lang="en-US" b="1" dirty="0"/>
              <a:t> </a:t>
            </a:r>
            <a:r>
              <a:rPr lang="en-US" b="1" dirty="0" err="1"/>
              <a:t>Nguyễn</a:t>
            </a:r>
            <a:r>
              <a:rPr lang="en-US" b="1" dirty="0"/>
              <a:t> </a:t>
            </a:r>
            <a:r>
              <a:rPr lang="en-US" dirty="0"/>
              <a:t>– </a:t>
            </a:r>
            <a:r>
              <a:rPr lang="en-US" dirty="0" err="1"/>
              <a:t>Giám</a:t>
            </a:r>
            <a:r>
              <a:rPr lang="en-US" dirty="0"/>
              <a:t> </a:t>
            </a:r>
            <a:r>
              <a:rPr lang="en-US" dirty="0" err="1"/>
              <a:t>đốc</a:t>
            </a:r>
            <a:r>
              <a:rPr lang="en-US" dirty="0"/>
              <a:t> </a:t>
            </a:r>
            <a:r>
              <a:rPr lang="en-US" dirty="0" err="1"/>
              <a:t>Trung</a:t>
            </a:r>
            <a:r>
              <a:rPr lang="en-US" dirty="0"/>
              <a:t> </a:t>
            </a:r>
            <a:r>
              <a:rPr lang="en-US" dirty="0" err="1"/>
              <a:t>tâm</a:t>
            </a:r>
            <a:r>
              <a:rPr lang="en-US" dirty="0"/>
              <a:t> </a:t>
            </a:r>
            <a:r>
              <a:rPr lang="en-US" dirty="0" err="1"/>
              <a:t>Ứng</a:t>
            </a:r>
            <a:r>
              <a:rPr lang="en-US" dirty="0"/>
              <a:t> </a:t>
            </a:r>
            <a:r>
              <a:rPr lang="en-US" dirty="0" err="1"/>
              <a:t>dụng</a:t>
            </a:r>
            <a:r>
              <a:rPr lang="en-US" dirty="0"/>
              <a:t> </a:t>
            </a:r>
            <a:r>
              <a:rPr lang="en-US" dirty="0" err="1"/>
              <a:t>Công</a:t>
            </a:r>
            <a:r>
              <a:rPr lang="en-US" dirty="0"/>
              <a:t> </a:t>
            </a:r>
            <a:r>
              <a:rPr lang="en-US" dirty="0" err="1"/>
              <a:t>nghệ</a:t>
            </a:r>
            <a:r>
              <a:rPr lang="en-US" dirty="0"/>
              <a:t> </a:t>
            </a:r>
            <a:r>
              <a:rPr lang="en-US" dirty="0" err="1"/>
              <a:t>thông</a:t>
            </a:r>
            <a:r>
              <a:rPr lang="en-US" dirty="0"/>
              <a:t> tin, </a:t>
            </a:r>
            <a:r>
              <a:rPr lang="en-US" dirty="0" err="1"/>
              <a:t>Vietrade</a:t>
            </a:r>
            <a:r>
              <a:rPr lang="en-US" dirty="0"/>
              <a:t> – </a:t>
            </a:r>
            <a:r>
              <a:rPr lang="en-US" u="sng" dirty="0" err="1"/>
              <a:t>điểm</a:t>
            </a:r>
            <a:r>
              <a:rPr lang="en-US" u="sng" dirty="0"/>
              <a:t> </a:t>
            </a:r>
            <a:r>
              <a:rPr lang="en-US" u="sng" dirty="0" err="1"/>
              <a:t>đầu</a:t>
            </a:r>
            <a:r>
              <a:rPr lang="en-US" u="sng" dirty="0"/>
              <a:t> </a:t>
            </a:r>
            <a:r>
              <a:rPr lang="en-US" u="sng" dirty="0" err="1"/>
              <a:t>mối</a:t>
            </a:r>
            <a:r>
              <a:rPr lang="en-US" u="sng" dirty="0"/>
              <a:t> </a:t>
            </a:r>
            <a:r>
              <a:rPr lang="en-US" u="sng" dirty="0" err="1"/>
              <a:t>của</a:t>
            </a:r>
            <a:r>
              <a:rPr lang="en-US" u="sng" dirty="0"/>
              <a:t> </a:t>
            </a:r>
            <a:r>
              <a:rPr lang="en-US" u="sng" dirty="0" err="1"/>
              <a:t>dự</a:t>
            </a:r>
            <a:r>
              <a:rPr lang="en-US" u="sng" dirty="0"/>
              <a:t> </a:t>
            </a:r>
            <a:r>
              <a:rPr lang="en-US" u="sng" dirty="0" err="1"/>
              <a:t>án</a:t>
            </a:r>
            <a:endParaRPr lang="en-US" u="sng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FD249B8-A654-41FD-9724-45A3A5EE13F9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19B51A1E-902D-48AF-9020-955120F399B6}" type="slidenum">
              <a:rPr lang="en-US" smtClean="0"/>
              <a:pPr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122434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Placeholder 18" descr="arial view of ocean and land near the ocean">
            <a:extLst>
              <a:ext uri="{FF2B5EF4-FFF2-40B4-BE49-F238E27FC236}">
                <a16:creationId xmlns:a16="http://schemas.microsoft.com/office/drawing/2014/main" id="{7DD607C7-7CF7-4A0F-BFF7-6F3C46205E68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1" r="11"/>
          <a:stretch>
            <a:fillRect/>
          </a:stretch>
        </p:blipFill>
        <p:spPr/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EBDC24D3-EEF0-4B69-A174-E4DFF788489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>
                <a:latin typeface="Cambria" panose="02040503050406030204" pitchFamily="18" charset="0"/>
                <a:ea typeface="Cambria" panose="02040503050406030204" pitchFamily="18" charset="0"/>
              </a:rPr>
              <a:t>Xin </a:t>
            </a:r>
            <a:r>
              <a:rPr lang="en-US" dirty="0" err="1">
                <a:latin typeface="Cambria" panose="02040503050406030204" pitchFamily="18" charset="0"/>
                <a:ea typeface="Cambria" panose="02040503050406030204" pitchFamily="18" charset="0"/>
              </a:rPr>
              <a:t>cảm</a:t>
            </a:r>
            <a:r>
              <a:rPr lang="en-US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dirty="0" err="1">
                <a:latin typeface="Cambria" panose="02040503050406030204" pitchFamily="18" charset="0"/>
                <a:ea typeface="Cambria" panose="02040503050406030204" pitchFamily="18" charset="0"/>
              </a:rPr>
              <a:t>ơn</a:t>
            </a:r>
            <a:r>
              <a:rPr lang="en-US" dirty="0">
                <a:latin typeface="Cambria" panose="02040503050406030204" pitchFamily="18" charset="0"/>
                <a:ea typeface="Cambria" panose="02040503050406030204" pitchFamily="18" charset="0"/>
              </a:rPr>
              <a:t>!</a:t>
            </a:r>
          </a:p>
        </p:txBody>
      </p:sp>
      <p:cxnSp>
        <p:nvCxnSpPr>
          <p:cNvPr id="5" name="Straight Connector 4" descr="Divider line">
            <a:extLst>
              <a:ext uri="{FF2B5EF4-FFF2-40B4-BE49-F238E27FC236}">
                <a16:creationId xmlns:a16="http://schemas.microsoft.com/office/drawing/2014/main" id="{FE07C9EC-5158-440C-995A-EAC50D3E05DA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/>
          </p:cNvCxnSpPr>
          <p:nvPr/>
        </p:nvCxnSpPr>
        <p:spPr>
          <a:xfrm>
            <a:off x="7777113" y="2412127"/>
            <a:ext cx="0" cy="110019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9" name="Picture Placeholder 28" descr="company logo">
            <a:extLst>
              <a:ext uri="{FF2B5EF4-FFF2-40B4-BE49-F238E27FC236}">
                <a16:creationId xmlns:a16="http://schemas.microsoft.com/office/drawing/2014/main" id="{F7A1C9A3-D9CA-3245-A622-A160A2C4AC84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4"/>
          <a:srcRect l="946" r="946"/>
          <a:stretch>
            <a:fillRect/>
          </a:stretch>
        </p:blipFill>
        <p:spPr/>
      </p:pic>
      <p:sp>
        <p:nvSpPr>
          <p:cNvPr id="7" name="Subtitle 6">
            <a:extLst>
              <a:ext uri="{FF2B5EF4-FFF2-40B4-BE49-F238E27FC236}">
                <a16:creationId xmlns:a16="http://schemas.microsoft.com/office/drawing/2014/main" id="{ACCCCDAD-0E0B-437F-8CAA-0536470B2E2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494607" y="3684672"/>
            <a:ext cx="5282503" cy="1245674"/>
          </a:xfrm>
        </p:spPr>
        <p:txBody>
          <a:bodyPr/>
          <a:lstStyle/>
          <a:p>
            <a:r>
              <a:rPr lang="en-US" dirty="0"/>
              <a:t>Ann-Kathrin Zotz</a:t>
            </a:r>
          </a:p>
        </p:txBody>
      </p:sp>
      <p:pic>
        <p:nvPicPr>
          <p:cNvPr id="13" name="Graphic 12" descr="Person icon">
            <a:extLst>
              <a:ext uri="{FF2B5EF4-FFF2-40B4-BE49-F238E27FC236}">
                <a16:creationId xmlns:a16="http://schemas.microsoft.com/office/drawing/2014/main" id="{708AF784-88DE-4E89-A28B-BECD54FC11CC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6"/>
              </a:ext>
            </a:extLst>
          </a:blip>
          <a:stretch>
            <a:fillRect/>
          </a:stretch>
        </p:blipFill>
        <p:spPr>
          <a:xfrm>
            <a:off x="7284624" y="3886690"/>
            <a:ext cx="164463" cy="164463"/>
          </a:xfrm>
          <a:prstGeom prst="rect">
            <a:avLst/>
          </a:prstGeom>
        </p:spPr>
      </p:pic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2EF9E03C-A81E-4083-9F20-EF8FFAF5914D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2667000" y="4167803"/>
            <a:ext cx="4508500" cy="277342"/>
          </a:xfrm>
        </p:spPr>
        <p:txBody>
          <a:bodyPr/>
          <a:lstStyle/>
          <a:p>
            <a:r>
              <a:rPr lang="en-US" dirty="0"/>
              <a:t>zotz@intracen.org</a:t>
            </a:r>
          </a:p>
        </p:txBody>
      </p:sp>
      <p:pic>
        <p:nvPicPr>
          <p:cNvPr id="14" name="Graphic 13" descr="Email icon">
            <a:extLst>
              <a:ext uri="{FF2B5EF4-FFF2-40B4-BE49-F238E27FC236}">
                <a16:creationId xmlns:a16="http://schemas.microsoft.com/office/drawing/2014/main" id="{4F2D4997-93AD-4A62-8488-4572923DB817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8"/>
              </a:ext>
            </a:extLst>
          </a:blip>
          <a:stretch>
            <a:fillRect/>
          </a:stretch>
        </p:blipFill>
        <p:spPr>
          <a:xfrm>
            <a:off x="7284624" y="4250727"/>
            <a:ext cx="164463" cy="164463"/>
          </a:xfrm>
          <a:prstGeom prst="rect">
            <a:avLst/>
          </a:prstGeom>
        </p:spPr>
      </p:pic>
      <p:sp>
        <p:nvSpPr>
          <p:cNvPr id="26" name="Text Placeholder 25">
            <a:extLst>
              <a:ext uri="{FF2B5EF4-FFF2-40B4-BE49-F238E27FC236}">
                <a16:creationId xmlns:a16="http://schemas.microsoft.com/office/drawing/2014/main" id="{88557579-7DEF-FF4C-AD37-0E81A6BB3B75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2667000" y="4473584"/>
            <a:ext cx="4508500" cy="277342"/>
          </a:xfrm>
        </p:spPr>
        <p:txBody>
          <a:bodyPr/>
          <a:lstStyle/>
          <a:p>
            <a:r>
              <a:rPr lang="en-US" dirty="0">
                <a:hlinkClick r:id="rId9"/>
              </a:rPr>
              <a:t>www.sustainabilitymap.com</a:t>
            </a:r>
            <a:r>
              <a:rPr lang="en-US" dirty="0"/>
              <a:t> </a:t>
            </a:r>
          </a:p>
        </p:txBody>
      </p:sp>
      <p:pic>
        <p:nvPicPr>
          <p:cNvPr id="30" name="Graphic 29" descr="World web icon">
            <a:extLst>
              <a:ext uri="{FF2B5EF4-FFF2-40B4-BE49-F238E27FC236}">
                <a16:creationId xmlns:a16="http://schemas.microsoft.com/office/drawing/2014/main" id="{07973E30-0C12-8442-90B5-47D1C45545AE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1"/>
              </a:ext>
            </a:extLst>
          </a:blip>
          <a:stretch>
            <a:fillRect/>
          </a:stretch>
        </p:blipFill>
        <p:spPr>
          <a:xfrm>
            <a:off x="7278999" y="4563377"/>
            <a:ext cx="170088" cy="170088"/>
          </a:xfrm>
          <a:prstGeom prst="rect">
            <a:avLst/>
          </a:prstGeom>
        </p:spPr>
      </p:pic>
      <p:pic>
        <p:nvPicPr>
          <p:cNvPr id="16" name="Picture 2" descr="Bildergebnis für International trade centre logo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44407" y="2370145"/>
            <a:ext cx="1191528" cy="119152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014296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55641" y="2924944"/>
            <a:ext cx="6263561" cy="1152128"/>
          </a:xfrm>
        </p:spPr>
        <p:txBody>
          <a:bodyPr/>
          <a:lstStyle/>
          <a:p>
            <a:pPr algn="ctr"/>
            <a:r>
              <a:rPr lang="en-GB" sz="4000" b="1" dirty="0"/>
              <a:t> ITC </a:t>
            </a:r>
            <a:r>
              <a:rPr lang="en-GB" sz="4000" b="1" dirty="0" err="1"/>
              <a:t>là</a:t>
            </a:r>
            <a:r>
              <a:rPr lang="en-GB" sz="4000" b="1" dirty="0"/>
              <a:t> </a:t>
            </a:r>
            <a:r>
              <a:rPr lang="en-GB" sz="4000" b="1" dirty="0" err="1"/>
              <a:t>gì</a:t>
            </a:r>
            <a:r>
              <a:rPr lang="en-GB" sz="4000" b="1" dirty="0"/>
              <a:t>?</a:t>
            </a:r>
            <a:endParaRPr lang="en-GB" sz="40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294967295"/>
          </p:nvPr>
        </p:nvSpPr>
        <p:spPr/>
        <p:txBody>
          <a:bodyPr/>
          <a:lstStyle/>
          <a:p>
            <a:fld id="{ABDB7DC1-6DFD-4804-B81B-5AD5FA162587}" type="slidenum">
              <a:rPr lang="en-US" smtClean="0"/>
              <a:pPr/>
              <a:t>2</a:t>
            </a:fld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8256" y="452341"/>
            <a:ext cx="3394736" cy="6807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948602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>
                <a:latin typeface="Cambria" panose="02040503050406030204" pitchFamily="18" charset="0"/>
                <a:ea typeface="Cambria" panose="02040503050406030204" pitchFamily="18" charset="0"/>
              </a:rPr>
              <a:t>Về</a:t>
            </a:r>
            <a:r>
              <a:rPr lang="en-GB" dirty="0">
                <a:latin typeface="Cambria" panose="02040503050406030204" pitchFamily="18" charset="0"/>
                <a:ea typeface="Cambria" panose="02040503050406030204" pitchFamily="18" charset="0"/>
              </a:rPr>
              <a:t> ITC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6211" y="1790162"/>
            <a:ext cx="4646889" cy="1872233"/>
          </a:xfrm>
        </p:spPr>
        <p:txBody>
          <a:bodyPr>
            <a:noAutofit/>
          </a:bodyPr>
          <a:lstStyle/>
          <a:p>
            <a:r>
              <a:rPr lang="en-US" dirty="0" err="1">
                <a:solidFill>
                  <a:srgbClr val="000000"/>
                </a:solidFill>
              </a:rPr>
              <a:t>Được</a:t>
            </a:r>
            <a:r>
              <a:rPr lang="en-US" dirty="0">
                <a:solidFill>
                  <a:srgbClr val="000000"/>
                </a:solidFill>
              </a:rPr>
              <a:t> </a:t>
            </a:r>
            <a:r>
              <a:rPr lang="en-US" dirty="0" err="1">
                <a:solidFill>
                  <a:srgbClr val="000000"/>
                </a:solidFill>
              </a:rPr>
              <a:t>thành</a:t>
            </a:r>
            <a:r>
              <a:rPr lang="en-US" dirty="0">
                <a:solidFill>
                  <a:srgbClr val="000000"/>
                </a:solidFill>
              </a:rPr>
              <a:t> </a:t>
            </a:r>
            <a:r>
              <a:rPr lang="en-US" dirty="0" err="1">
                <a:solidFill>
                  <a:srgbClr val="000000"/>
                </a:solidFill>
              </a:rPr>
              <a:t>lập</a:t>
            </a:r>
            <a:r>
              <a:rPr lang="en-US" dirty="0">
                <a:solidFill>
                  <a:srgbClr val="000000"/>
                </a:solidFill>
              </a:rPr>
              <a:t> </a:t>
            </a:r>
            <a:r>
              <a:rPr lang="en-US" dirty="0" err="1">
                <a:solidFill>
                  <a:srgbClr val="000000"/>
                </a:solidFill>
              </a:rPr>
              <a:t>năm</a:t>
            </a:r>
            <a:r>
              <a:rPr lang="en-US" dirty="0">
                <a:solidFill>
                  <a:srgbClr val="000000"/>
                </a:solidFill>
              </a:rPr>
              <a:t> 1964 </a:t>
            </a:r>
            <a:r>
              <a:rPr lang="en-US" dirty="0" err="1">
                <a:solidFill>
                  <a:srgbClr val="000000"/>
                </a:solidFill>
              </a:rPr>
              <a:t>tại</a:t>
            </a:r>
            <a:r>
              <a:rPr lang="en-US" dirty="0">
                <a:solidFill>
                  <a:srgbClr val="000000"/>
                </a:solidFill>
              </a:rPr>
              <a:t> Geneva, </a:t>
            </a:r>
            <a:r>
              <a:rPr lang="en-US" dirty="0" err="1">
                <a:solidFill>
                  <a:srgbClr val="000000"/>
                </a:solidFill>
              </a:rPr>
              <a:t>Thụy</a:t>
            </a:r>
            <a:r>
              <a:rPr lang="en-US" dirty="0">
                <a:solidFill>
                  <a:srgbClr val="000000"/>
                </a:solidFill>
              </a:rPr>
              <a:t> </a:t>
            </a:r>
            <a:r>
              <a:rPr lang="en-US" dirty="0" err="1">
                <a:solidFill>
                  <a:srgbClr val="000000"/>
                </a:solidFill>
              </a:rPr>
              <a:t>Sĩ</a:t>
            </a:r>
            <a:endParaRPr lang="en-US" dirty="0">
              <a:solidFill>
                <a:srgbClr val="000000"/>
              </a:solidFill>
            </a:endParaRPr>
          </a:p>
          <a:p>
            <a:endParaRPr lang="en-US" dirty="0">
              <a:solidFill>
                <a:srgbClr val="000000"/>
              </a:solidFill>
            </a:endParaRPr>
          </a:p>
          <a:p>
            <a:r>
              <a:rPr lang="en-US" dirty="0" err="1">
                <a:solidFill>
                  <a:srgbClr val="000000"/>
                </a:solidFill>
              </a:rPr>
              <a:t>Là</a:t>
            </a:r>
            <a:r>
              <a:rPr lang="en-US" dirty="0">
                <a:solidFill>
                  <a:srgbClr val="000000"/>
                </a:solidFill>
              </a:rPr>
              <a:t> c</a:t>
            </a:r>
            <a:r>
              <a:rPr lang="vi-VN" dirty="0">
                <a:solidFill>
                  <a:srgbClr val="000000"/>
                </a:solidFill>
              </a:rPr>
              <a:t>ơ quan liên hiệp của Liên Hợp Quốc (UN)</a:t>
            </a:r>
            <a:r>
              <a:rPr lang="en-US" dirty="0">
                <a:solidFill>
                  <a:srgbClr val="000000"/>
                </a:solidFill>
              </a:rPr>
              <a:t> </a:t>
            </a:r>
            <a:r>
              <a:rPr lang="en-US" dirty="0" err="1">
                <a:solidFill>
                  <a:srgbClr val="000000"/>
                </a:solidFill>
              </a:rPr>
              <a:t>và</a:t>
            </a:r>
            <a:r>
              <a:rPr lang="en-US" dirty="0">
                <a:solidFill>
                  <a:srgbClr val="000000"/>
                </a:solidFill>
              </a:rPr>
              <a:t> </a:t>
            </a:r>
            <a:r>
              <a:rPr lang="vi-VN" dirty="0">
                <a:solidFill>
                  <a:srgbClr val="000000"/>
                </a:solidFill>
              </a:rPr>
              <a:t>Tổ chức Thương mại Thế giới (WTO). </a:t>
            </a:r>
            <a:endParaRPr lang="en-US" dirty="0">
              <a:solidFill>
                <a:srgbClr val="000000"/>
              </a:solidFill>
            </a:endParaRPr>
          </a:p>
          <a:p>
            <a:endParaRPr lang="en-US" dirty="0">
              <a:solidFill>
                <a:schemeClr val="tx1"/>
              </a:solidFill>
            </a:endParaRPr>
          </a:p>
          <a:p>
            <a:r>
              <a:rPr lang="en-US" dirty="0" err="1">
                <a:solidFill>
                  <a:schemeClr val="tx1"/>
                </a:solidFill>
              </a:rPr>
              <a:t>Thành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viên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toàn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cầu</a:t>
            </a:r>
            <a:endParaRPr lang="en-US" dirty="0">
              <a:solidFill>
                <a:schemeClr val="tx1"/>
              </a:solidFill>
            </a:endParaRPr>
          </a:p>
          <a:p>
            <a:endParaRPr lang="en-US" dirty="0"/>
          </a:p>
          <a:p>
            <a:endParaRPr lang="en-US" dirty="0"/>
          </a:p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DB7DC1-6DFD-4804-B81B-5AD5FA162587}" type="slidenum">
              <a:rPr lang="en-US" smtClean="0"/>
              <a:pPr/>
              <a:t>3</a:t>
            </a:fld>
            <a:endParaRPr lang="en-US"/>
          </a:p>
        </p:txBody>
      </p:sp>
      <p:sp>
        <p:nvSpPr>
          <p:cNvPr id="3" name="TextBox 2"/>
          <p:cNvSpPr txBox="1"/>
          <p:nvPr/>
        </p:nvSpPr>
        <p:spPr>
          <a:xfrm>
            <a:off x="5927111" y="4499110"/>
            <a:ext cx="324036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Dorothy </a:t>
            </a:r>
            <a:r>
              <a:rPr lang="en-US" sz="1200" dirty="0" err="1"/>
              <a:t>Tembo</a:t>
            </a:r>
            <a:r>
              <a:rPr lang="en-US" sz="1200" dirty="0"/>
              <a:t>, Acting Executive Director</a:t>
            </a:r>
            <a:endParaRPr lang="en-GB" sz="1200" dirty="0"/>
          </a:p>
        </p:txBody>
      </p:sp>
      <p:grpSp>
        <p:nvGrpSpPr>
          <p:cNvPr id="14" name="Group 13"/>
          <p:cNvGrpSpPr/>
          <p:nvPr/>
        </p:nvGrpSpPr>
        <p:grpSpPr>
          <a:xfrm>
            <a:off x="476211" y="4180452"/>
            <a:ext cx="4000741" cy="1388029"/>
            <a:chOff x="672157" y="3528749"/>
            <a:chExt cx="4000741" cy="1388029"/>
          </a:xfrm>
        </p:grpSpPr>
        <p:pic>
          <p:nvPicPr>
            <p:cNvPr id="15" name="Picture 31" descr="Footer_EN"/>
            <p:cNvPicPr>
              <a:picLocks noChangeAspect="1" noChangeArrowheads="1"/>
            </p:cNvPicPr>
            <p:nvPr/>
          </p:nvPicPr>
          <p:blipFill>
            <a:blip r:embed="rId2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3288887" y="3783064"/>
              <a:ext cx="1384011" cy="113371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6" name="Oval 24"/>
            <p:cNvSpPr>
              <a:spLocks noChangeArrowheads="1"/>
            </p:cNvSpPr>
            <p:nvPr/>
          </p:nvSpPr>
          <p:spPr bwMode="auto">
            <a:xfrm>
              <a:off x="672157" y="3528749"/>
              <a:ext cx="2500764" cy="1378959"/>
            </a:xfrm>
            <a:prstGeom prst="ellipse">
              <a:avLst/>
            </a:prstGeom>
            <a:noFill/>
            <a:ln w="28575">
              <a:solidFill>
                <a:srgbClr val="00B0F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7" name="Oval 25"/>
            <p:cNvSpPr>
              <a:spLocks noChangeArrowheads="1"/>
            </p:cNvSpPr>
            <p:nvPr/>
          </p:nvSpPr>
          <p:spPr bwMode="auto">
            <a:xfrm>
              <a:off x="2137299" y="3528749"/>
              <a:ext cx="2405315" cy="1378959"/>
            </a:xfrm>
            <a:prstGeom prst="ellipse">
              <a:avLst/>
            </a:prstGeom>
            <a:noFill/>
            <a:ln w="28575">
              <a:solidFill>
                <a:srgbClr val="00B0F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pic>
          <p:nvPicPr>
            <p:cNvPr id="18" name="Picture 10" descr="ITC_logo_EN_RGB.jpg"/>
            <p:cNvPicPr>
              <a:picLocks noChangeAspect="1"/>
            </p:cNvPicPr>
            <p:nvPr/>
          </p:nvPicPr>
          <p:blipFill>
            <a:blip r:embed="rId3" cstate="print">
              <a:clrChange>
                <a:clrFrom>
                  <a:srgbClr val="F9FFFF"/>
                </a:clrFrom>
                <a:clrTo>
                  <a:srgbClr val="F9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2326199" y="3900912"/>
              <a:ext cx="657482" cy="65334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9" name="Picture 11" descr="WTO logo.GIF"/>
            <p:cNvPicPr>
              <a:picLocks noChangeAspect="1"/>
            </p:cNvPicPr>
            <p:nvPr/>
          </p:nvPicPr>
          <p:blipFill>
            <a:blip r:embed="rId4" cstate="screen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37359" y="3900912"/>
              <a:ext cx="651278" cy="65334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pic>
        <p:nvPicPr>
          <p:cNvPr id="5" name="Picture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8677" y="1671207"/>
            <a:ext cx="2439701" cy="3832428"/>
          </a:xfrm>
          <a:prstGeom prst="rect">
            <a:avLst/>
          </a:prstGeom>
        </p:spPr>
      </p:pic>
      <p:sp>
        <p:nvSpPr>
          <p:cNvPr id="20" name="TextBox 19"/>
          <p:cNvSpPr txBox="1"/>
          <p:nvPr/>
        </p:nvSpPr>
        <p:spPr>
          <a:xfrm>
            <a:off x="9279054" y="5568481"/>
            <a:ext cx="221731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ITC staff on 50</a:t>
            </a:r>
            <a:r>
              <a:rPr lang="en-US" sz="1200" baseline="30000" dirty="0"/>
              <a:t>th</a:t>
            </a:r>
            <a:r>
              <a:rPr lang="en-US" sz="1200" dirty="0"/>
              <a:t> anniversary </a:t>
            </a:r>
            <a:endParaRPr lang="en-GB" sz="1200" dirty="0"/>
          </a:p>
        </p:txBody>
      </p:sp>
      <p:pic>
        <p:nvPicPr>
          <p:cNvPr id="21" name="Picture 20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27111" y="2672261"/>
            <a:ext cx="2710974" cy="17625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296647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>
                <a:latin typeface="Cambria" panose="02040503050406030204" pitchFamily="18" charset="0"/>
                <a:ea typeface="Cambria" panose="02040503050406030204" pitchFamily="18" charset="0"/>
              </a:rPr>
              <a:t>Giúp</a:t>
            </a:r>
            <a:r>
              <a:rPr lang="en-GB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GB" dirty="0" err="1">
                <a:latin typeface="Cambria" panose="02040503050406030204" pitchFamily="18" charset="0"/>
                <a:ea typeface="Cambria" panose="02040503050406030204" pitchFamily="18" charset="0"/>
              </a:rPr>
              <a:t>các</a:t>
            </a:r>
            <a:r>
              <a:rPr lang="en-GB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GB" dirty="0" err="1">
                <a:latin typeface="Cambria" panose="02040503050406030204" pitchFamily="18" charset="0"/>
                <a:ea typeface="Cambria" panose="02040503050406030204" pitchFamily="18" charset="0"/>
              </a:rPr>
              <a:t>doanh</a:t>
            </a:r>
            <a:r>
              <a:rPr lang="en-GB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GB" dirty="0" err="1">
                <a:latin typeface="Cambria" panose="02040503050406030204" pitchFamily="18" charset="0"/>
                <a:ea typeface="Cambria" panose="02040503050406030204" pitchFamily="18" charset="0"/>
              </a:rPr>
              <a:t>nghiệp</a:t>
            </a:r>
            <a:r>
              <a:rPr lang="en-GB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GB" dirty="0" err="1">
                <a:latin typeface="Cambria" panose="02040503050406030204" pitchFamily="18" charset="0"/>
                <a:ea typeface="Cambria" panose="02040503050406030204" pitchFamily="18" charset="0"/>
              </a:rPr>
              <a:t>nhỏ</a:t>
            </a:r>
            <a:r>
              <a:rPr lang="en-GB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GB" dirty="0" err="1">
                <a:latin typeface="Cambria" panose="02040503050406030204" pitchFamily="18" charset="0"/>
                <a:ea typeface="Cambria" panose="02040503050406030204" pitchFamily="18" charset="0"/>
              </a:rPr>
              <a:t>trong</a:t>
            </a:r>
            <a:r>
              <a:rPr lang="en-GB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GB" dirty="0" err="1">
                <a:latin typeface="Cambria" panose="02040503050406030204" pitchFamily="18" charset="0"/>
                <a:ea typeface="Cambria" panose="02040503050406030204" pitchFamily="18" charset="0"/>
              </a:rPr>
              <a:t>hoạt</a:t>
            </a:r>
            <a:r>
              <a:rPr lang="en-GB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GB" dirty="0" err="1">
                <a:latin typeface="Cambria" panose="02040503050406030204" pitchFamily="18" charset="0"/>
                <a:ea typeface="Cambria" panose="02040503050406030204" pitchFamily="18" charset="0"/>
              </a:rPr>
              <a:t>động</a:t>
            </a:r>
            <a:r>
              <a:rPr lang="en-GB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GB" dirty="0" err="1">
                <a:latin typeface="Cambria" panose="02040503050406030204" pitchFamily="18" charset="0"/>
                <a:ea typeface="Cambria" panose="02040503050406030204" pitchFamily="18" charset="0"/>
              </a:rPr>
              <a:t>thương</a:t>
            </a:r>
            <a:r>
              <a:rPr lang="en-GB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GB" dirty="0" err="1">
                <a:latin typeface="Cambria" panose="02040503050406030204" pitchFamily="18" charset="0"/>
                <a:ea typeface="Cambria" panose="02040503050406030204" pitchFamily="18" charset="0"/>
              </a:rPr>
              <a:t>mại</a:t>
            </a:r>
            <a:endParaRPr lang="en-GB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32000" y="1573170"/>
            <a:ext cx="6123259" cy="4032250"/>
          </a:xfrm>
        </p:spPr>
        <p:txBody>
          <a:bodyPr>
            <a:normAutofit/>
          </a:bodyPr>
          <a:lstStyle/>
          <a:p>
            <a:r>
              <a:rPr lang="vi-VN" dirty="0"/>
              <a:t>ITC tập trung hỗ trợ các doanh nghiệp siêu nhỏ, nhỏ và vừa (MSME) </a:t>
            </a:r>
            <a:r>
              <a:rPr lang="vi-VN" dirty="0">
                <a:solidFill>
                  <a:schemeClr val="tx1"/>
                </a:solidFill>
              </a:rPr>
              <a:t>của các quốc gia có nền kinh tế đang phát triển và mới nổi để cạnh tranh trên thị trường quốc tế</a:t>
            </a:r>
            <a:endParaRPr lang="en-US" dirty="0">
              <a:solidFill>
                <a:schemeClr val="tx1"/>
              </a:solidFill>
            </a:endParaRPr>
          </a:p>
          <a:p>
            <a:endParaRPr lang="en-US" dirty="0">
              <a:solidFill>
                <a:schemeClr val="tx1"/>
              </a:solidFill>
            </a:endParaRPr>
          </a:p>
          <a:p>
            <a:r>
              <a:rPr lang="en-US" b="1" dirty="0">
                <a:solidFill>
                  <a:srgbClr val="000000"/>
                </a:solidFill>
              </a:rPr>
              <a:t>ITC </a:t>
            </a:r>
            <a:r>
              <a:rPr lang="en-US" b="1" dirty="0" err="1">
                <a:solidFill>
                  <a:srgbClr val="000000"/>
                </a:solidFill>
              </a:rPr>
              <a:t>đã</a:t>
            </a:r>
            <a:r>
              <a:rPr lang="en-US" b="1" dirty="0">
                <a:solidFill>
                  <a:srgbClr val="000000"/>
                </a:solidFill>
              </a:rPr>
              <a:t> </a:t>
            </a:r>
            <a:r>
              <a:rPr lang="en-US" b="1" dirty="0" err="1">
                <a:solidFill>
                  <a:srgbClr val="000000"/>
                </a:solidFill>
              </a:rPr>
              <a:t>hỗ</a:t>
            </a:r>
            <a:r>
              <a:rPr lang="en-US" b="1" dirty="0">
                <a:solidFill>
                  <a:srgbClr val="000000"/>
                </a:solidFill>
              </a:rPr>
              <a:t> </a:t>
            </a:r>
            <a:r>
              <a:rPr lang="en-US" b="1" dirty="0" err="1">
                <a:solidFill>
                  <a:srgbClr val="000000"/>
                </a:solidFill>
              </a:rPr>
              <a:t>trợ</a:t>
            </a:r>
            <a:r>
              <a:rPr lang="en-US" b="1" dirty="0">
                <a:solidFill>
                  <a:srgbClr val="000000"/>
                </a:solidFill>
              </a:rPr>
              <a:t> </a:t>
            </a:r>
            <a:r>
              <a:rPr lang="en-US" b="1" dirty="0" err="1">
                <a:solidFill>
                  <a:srgbClr val="000000"/>
                </a:solidFill>
              </a:rPr>
              <a:t>như</a:t>
            </a:r>
            <a:r>
              <a:rPr lang="en-US" b="1" dirty="0">
                <a:solidFill>
                  <a:srgbClr val="000000"/>
                </a:solidFill>
              </a:rPr>
              <a:t> </a:t>
            </a:r>
            <a:r>
              <a:rPr lang="en-US" b="1" dirty="0" err="1">
                <a:solidFill>
                  <a:srgbClr val="000000"/>
                </a:solidFill>
              </a:rPr>
              <a:t>thế</a:t>
            </a:r>
            <a:r>
              <a:rPr lang="en-US" b="1" dirty="0">
                <a:solidFill>
                  <a:srgbClr val="000000"/>
                </a:solidFill>
              </a:rPr>
              <a:t> </a:t>
            </a:r>
            <a:r>
              <a:rPr lang="en-US" b="1" dirty="0" err="1">
                <a:solidFill>
                  <a:srgbClr val="000000"/>
                </a:solidFill>
              </a:rPr>
              <a:t>nào</a:t>
            </a:r>
            <a:r>
              <a:rPr lang="en-US" b="1" dirty="0">
                <a:solidFill>
                  <a:srgbClr val="000000"/>
                </a:solidFill>
              </a:rPr>
              <a:t>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vi-VN" dirty="0">
                <a:solidFill>
                  <a:srgbClr val="000000"/>
                </a:solidFill>
              </a:rPr>
              <a:t>Cung cấp </a:t>
            </a:r>
            <a:r>
              <a:rPr lang="vi-VN" u="sng" dirty="0">
                <a:solidFill>
                  <a:srgbClr val="000000"/>
                </a:solidFill>
              </a:rPr>
              <a:t>thông tin </a:t>
            </a:r>
            <a:r>
              <a:rPr lang="vi-VN" dirty="0">
                <a:solidFill>
                  <a:srgbClr val="000000"/>
                </a:solidFill>
              </a:rPr>
              <a:t>về thương mại và thị trường</a:t>
            </a:r>
            <a:endParaRPr lang="en-US" dirty="0">
              <a:solidFill>
                <a:srgbClr val="000000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vi-VN" dirty="0">
                <a:solidFill>
                  <a:srgbClr val="000000"/>
                </a:solidFill>
              </a:rPr>
              <a:t>Xây dựng một môi trường kinh doanh thân thiện</a:t>
            </a:r>
            <a:endParaRPr lang="en-US" dirty="0">
              <a:solidFill>
                <a:srgbClr val="000000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vi-VN" dirty="0">
                <a:solidFill>
                  <a:srgbClr val="000000"/>
                </a:solidFill>
              </a:rPr>
              <a:t>Thúc đẩy các tổ chức hỗ trợ thương mại và đầu tư</a:t>
            </a:r>
            <a:endParaRPr lang="en-US" dirty="0">
              <a:solidFill>
                <a:srgbClr val="000000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err="1">
                <a:solidFill>
                  <a:srgbClr val="000000"/>
                </a:solidFill>
              </a:rPr>
              <a:t>Kết</a:t>
            </a:r>
            <a:r>
              <a:rPr lang="en-US" dirty="0">
                <a:solidFill>
                  <a:srgbClr val="000000"/>
                </a:solidFill>
              </a:rPr>
              <a:t> </a:t>
            </a:r>
            <a:r>
              <a:rPr lang="en-US" dirty="0" err="1">
                <a:solidFill>
                  <a:srgbClr val="000000"/>
                </a:solidFill>
              </a:rPr>
              <a:t>nối</a:t>
            </a:r>
            <a:r>
              <a:rPr lang="en-US" dirty="0">
                <a:solidFill>
                  <a:srgbClr val="000000"/>
                </a:solidFill>
              </a:rPr>
              <a:t> </a:t>
            </a:r>
            <a:r>
              <a:rPr lang="en-US" dirty="0" err="1">
                <a:solidFill>
                  <a:srgbClr val="000000"/>
                </a:solidFill>
              </a:rPr>
              <a:t>với</a:t>
            </a:r>
            <a:r>
              <a:rPr lang="en-US" dirty="0">
                <a:solidFill>
                  <a:srgbClr val="000000"/>
                </a:solidFill>
              </a:rPr>
              <a:t> </a:t>
            </a:r>
            <a:r>
              <a:rPr lang="en-US" dirty="0" err="1">
                <a:solidFill>
                  <a:srgbClr val="000000"/>
                </a:solidFill>
              </a:rPr>
              <a:t>các</a:t>
            </a:r>
            <a:r>
              <a:rPr lang="en-US" dirty="0">
                <a:solidFill>
                  <a:srgbClr val="000000"/>
                </a:solidFill>
              </a:rPr>
              <a:t> </a:t>
            </a:r>
            <a:r>
              <a:rPr lang="en-US" dirty="0" err="1">
                <a:solidFill>
                  <a:srgbClr val="000000"/>
                </a:solidFill>
              </a:rPr>
              <a:t>chuỗi</a:t>
            </a:r>
            <a:r>
              <a:rPr lang="en-US" dirty="0">
                <a:solidFill>
                  <a:srgbClr val="000000"/>
                </a:solidFill>
              </a:rPr>
              <a:t> </a:t>
            </a:r>
            <a:r>
              <a:rPr lang="en-US" dirty="0" err="1">
                <a:solidFill>
                  <a:srgbClr val="000000"/>
                </a:solidFill>
              </a:rPr>
              <a:t>giá</a:t>
            </a:r>
            <a:r>
              <a:rPr lang="en-US" dirty="0">
                <a:solidFill>
                  <a:srgbClr val="000000"/>
                </a:solidFill>
              </a:rPr>
              <a:t> </a:t>
            </a:r>
            <a:r>
              <a:rPr lang="en-US" dirty="0" err="1">
                <a:solidFill>
                  <a:srgbClr val="000000"/>
                </a:solidFill>
              </a:rPr>
              <a:t>trị</a:t>
            </a:r>
            <a:r>
              <a:rPr lang="en-US" dirty="0">
                <a:solidFill>
                  <a:srgbClr val="000000"/>
                </a:solidFill>
              </a:rPr>
              <a:t> </a:t>
            </a:r>
            <a:r>
              <a:rPr lang="en-US" dirty="0" err="1">
                <a:solidFill>
                  <a:srgbClr val="000000"/>
                </a:solidFill>
              </a:rPr>
              <a:t>quốc</a:t>
            </a:r>
            <a:r>
              <a:rPr lang="en-US" dirty="0">
                <a:solidFill>
                  <a:srgbClr val="000000"/>
                </a:solidFill>
              </a:rPr>
              <a:t> </a:t>
            </a:r>
            <a:r>
              <a:rPr lang="en-US" dirty="0" err="1">
                <a:solidFill>
                  <a:srgbClr val="000000"/>
                </a:solidFill>
              </a:rPr>
              <a:t>tế</a:t>
            </a:r>
            <a:endParaRPr lang="en-US" dirty="0">
              <a:solidFill>
                <a:srgbClr val="000000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vi-VN" u="sng" dirty="0">
                <a:solidFill>
                  <a:srgbClr val="000000"/>
                </a:solidFill>
              </a:rPr>
              <a:t>Thúc đẩy xu thế thương mại xanh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vi-VN" dirty="0">
                <a:solidFill>
                  <a:srgbClr val="000000"/>
                </a:solidFill>
              </a:rPr>
              <a:t>Hỗ trợ hội nhập khu vực và hợp tác Nam-Nam</a:t>
            </a:r>
            <a:endParaRPr lang="en-GB" u="sng" dirty="0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BDB7DC1-6DFD-4804-B81B-5AD5FA162587}" type="slidenum">
              <a:rPr lang="en-US" smtClean="0"/>
              <a:pPr/>
              <a:t>4</a:t>
            </a:fld>
            <a:endParaRPr lang="en-US"/>
          </a:p>
        </p:txBody>
      </p:sp>
      <p:grpSp>
        <p:nvGrpSpPr>
          <p:cNvPr id="8" name="Group 7"/>
          <p:cNvGrpSpPr/>
          <p:nvPr/>
        </p:nvGrpSpPr>
        <p:grpSpPr>
          <a:xfrm>
            <a:off x="7351247" y="1487517"/>
            <a:ext cx="4016969" cy="4044156"/>
            <a:chOff x="7635452" y="1507150"/>
            <a:chExt cx="4016969" cy="4044156"/>
          </a:xfrm>
        </p:grpSpPr>
        <p:pic>
          <p:nvPicPr>
            <p:cNvPr id="5" name="Picture 4"/>
            <p:cNvPicPr>
              <a:picLocks noChangeAspect="1"/>
            </p:cNvPicPr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635452" y="1507150"/>
              <a:ext cx="4016969" cy="4044156"/>
            </a:xfrm>
            <a:prstGeom prst="rect">
              <a:avLst/>
            </a:prstGeom>
          </p:spPr>
        </p:pic>
        <p:sp>
          <p:nvSpPr>
            <p:cNvPr id="3" name="TextBox 2"/>
            <p:cNvSpPr txBox="1"/>
            <p:nvPr/>
          </p:nvSpPr>
          <p:spPr>
            <a:xfrm rot="16200000">
              <a:off x="10938307" y="4885522"/>
              <a:ext cx="1116124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800" dirty="0">
                  <a:solidFill>
                    <a:schemeClr val="bg2">
                      <a:lumMod val="85000"/>
                    </a:schemeClr>
                  </a:solidFill>
                </a:rPr>
                <a:t>© Shutterstock.com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66352544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1827" y="527475"/>
            <a:ext cx="10903110" cy="552471"/>
          </a:xfrm>
        </p:spPr>
        <p:txBody>
          <a:bodyPr/>
          <a:lstStyle/>
          <a:p>
            <a:r>
              <a:rPr lang="en-GB" dirty="0" err="1">
                <a:solidFill>
                  <a:schemeClr val="tx2"/>
                </a:solidFill>
                <a:latin typeface="Cambria" panose="02040503050406030204" pitchFamily="18" charset="0"/>
                <a:ea typeface="Cambria" panose="02040503050406030204" pitchFamily="18" charset="0"/>
                <a:cs typeface="+mj-cs"/>
              </a:rPr>
              <a:t>Mục</a:t>
            </a:r>
            <a:r>
              <a:rPr lang="en-GB" dirty="0">
                <a:solidFill>
                  <a:schemeClr val="tx2"/>
                </a:solidFill>
                <a:latin typeface="Cambria" panose="02040503050406030204" pitchFamily="18" charset="0"/>
                <a:ea typeface="Cambria" panose="02040503050406030204" pitchFamily="18" charset="0"/>
                <a:cs typeface="+mj-cs"/>
              </a:rPr>
              <a:t> </a:t>
            </a:r>
            <a:r>
              <a:rPr lang="en-GB" dirty="0" err="1">
                <a:solidFill>
                  <a:schemeClr val="tx2"/>
                </a:solidFill>
                <a:latin typeface="Cambria" panose="02040503050406030204" pitchFamily="18" charset="0"/>
                <a:ea typeface="Cambria" panose="02040503050406030204" pitchFamily="18" charset="0"/>
                <a:cs typeface="+mj-cs"/>
              </a:rPr>
              <a:t>tiêu</a:t>
            </a:r>
            <a:r>
              <a:rPr lang="en-GB" dirty="0">
                <a:solidFill>
                  <a:schemeClr val="tx2"/>
                </a:solidFill>
                <a:latin typeface="Cambria" panose="02040503050406030204" pitchFamily="18" charset="0"/>
                <a:ea typeface="Cambria" panose="02040503050406030204" pitchFamily="18" charset="0"/>
                <a:cs typeface="+mj-cs"/>
              </a:rPr>
              <a:t> </a:t>
            </a:r>
            <a:r>
              <a:rPr lang="en-GB" dirty="0" err="1">
                <a:solidFill>
                  <a:schemeClr val="tx2"/>
                </a:solidFill>
                <a:latin typeface="Cambria" panose="02040503050406030204" pitchFamily="18" charset="0"/>
                <a:ea typeface="Cambria" panose="02040503050406030204" pitchFamily="18" charset="0"/>
                <a:cs typeface="+mj-cs"/>
              </a:rPr>
              <a:t>toàn</a:t>
            </a:r>
            <a:r>
              <a:rPr lang="en-GB" dirty="0">
                <a:solidFill>
                  <a:schemeClr val="tx2"/>
                </a:solidFill>
                <a:latin typeface="Cambria" panose="02040503050406030204" pitchFamily="18" charset="0"/>
                <a:ea typeface="Cambria" panose="02040503050406030204" pitchFamily="18" charset="0"/>
                <a:cs typeface="+mj-cs"/>
              </a:rPr>
              <a:t> </a:t>
            </a:r>
            <a:r>
              <a:rPr lang="en-GB" dirty="0" err="1">
                <a:solidFill>
                  <a:schemeClr val="tx2"/>
                </a:solidFill>
                <a:latin typeface="Cambria" panose="02040503050406030204" pitchFamily="18" charset="0"/>
                <a:ea typeface="Cambria" panose="02040503050406030204" pitchFamily="18" charset="0"/>
                <a:cs typeface="+mj-cs"/>
              </a:rPr>
              <a:t>cầu</a:t>
            </a:r>
            <a:r>
              <a:rPr lang="en-GB" dirty="0">
                <a:solidFill>
                  <a:schemeClr val="tx2"/>
                </a:solidFill>
                <a:latin typeface="Cambria" panose="02040503050406030204" pitchFamily="18" charset="0"/>
                <a:ea typeface="Cambria" panose="02040503050406030204" pitchFamily="18" charset="0"/>
                <a:cs typeface="+mj-cs"/>
              </a:rPr>
              <a:t> </a:t>
            </a:r>
            <a:r>
              <a:rPr lang="en-GB" dirty="0" err="1">
                <a:solidFill>
                  <a:schemeClr val="tx2"/>
                </a:solidFill>
                <a:latin typeface="Cambria" panose="02040503050406030204" pitchFamily="18" charset="0"/>
                <a:ea typeface="Cambria" panose="02040503050406030204" pitchFamily="18" charset="0"/>
                <a:cs typeface="+mj-cs"/>
              </a:rPr>
              <a:t>của</a:t>
            </a:r>
            <a:r>
              <a:rPr lang="en-GB" dirty="0">
                <a:solidFill>
                  <a:schemeClr val="tx2"/>
                </a:solidFill>
                <a:latin typeface="Cambria" panose="02040503050406030204" pitchFamily="18" charset="0"/>
                <a:ea typeface="Cambria" panose="02040503050406030204" pitchFamily="18" charset="0"/>
                <a:cs typeface="+mj-cs"/>
              </a:rPr>
              <a:t> </a:t>
            </a:r>
            <a:r>
              <a:rPr lang="en-GB" dirty="0" err="1">
                <a:solidFill>
                  <a:schemeClr val="tx2"/>
                </a:solidFill>
                <a:latin typeface="Cambria" panose="02040503050406030204" pitchFamily="18" charset="0"/>
                <a:ea typeface="Cambria" panose="02040503050406030204" pitchFamily="18" charset="0"/>
                <a:cs typeface="+mj-cs"/>
              </a:rPr>
              <a:t>Liên</a:t>
            </a:r>
            <a:r>
              <a:rPr lang="en-GB" dirty="0">
                <a:solidFill>
                  <a:schemeClr val="tx2"/>
                </a:solidFill>
                <a:latin typeface="Cambria" panose="02040503050406030204" pitchFamily="18" charset="0"/>
                <a:ea typeface="Cambria" panose="02040503050406030204" pitchFamily="18" charset="0"/>
                <a:cs typeface="+mj-cs"/>
              </a:rPr>
              <a:t> </a:t>
            </a:r>
            <a:r>
              <a:rPr lang="en-GB" dirty="0" err="1">
                <a:solidFill>
                  <a:schemeClr val="tx2"/>
                </a:solidFill>
                <a:latin typeface="Cambria" panose="02040503050406030204" pitchFamily="18" charset="0"/>
                <a:ea typeface="Cambria" panose="02040503050406030204" pitchFamily="18" charset="0"/>
                <a:cs typeface="+mj-cs"/>
              </a:rPr>
              <a:t>Hợp</a:t>
            </a:r>
            <a:r>
              <a:rPr lang="en-GB" dirty="0">
                <a:solidFill>
                  <a:schemeClr val="tx2"/>
                </a:solidFill>
                <a:latin typeface="Cambria" panose="02040503050406030204" pitchFamily="18" charset="0"/>
                <a:ea typeface="Cambria" panose="02040503050406030204" pitchFamily="18" charset="0"/>
                <a:cs typeface="+mj-cs"/>
              </a:rPr>
              <a:t> </a:t>
            </a:r>
            <a:r>
              <a:rPr lang="en-GB" dirty="0" err="1">
                <a:solidFill>
                  <a:schemeClr val="tx2"/>
                </a:solidFill>
                <a:latin typeface="Cambria" panose="02040503050406030204" pitchFamily="18" charset="0"/>
                <a:ea typeface="Cambria" panose="02040503050406030204" pitchFamily="18" charset="0"/>
                <a:cs typeface="+mj-cs"/>
              </a:rPr>
              <a:t>Quốc</a:t>
            </a:r>
            <a:r>
              <a:rPr lang="en-GB" dirty="0">
                <a:solidFill>
                  <a:schemeClr val="tx2"/>
                </a:solidFill>
                <a:latin typeface="Cambria" panose="02040503050406030204" pitchFamily="18" charset="0"/>
                <a:ea typeface="Cambria" panose="02040503050406030204" pitchFamily="18" charset="0"/>
                <a:cs typeface="+mj-cs"/>
              </a:rPr>
              <a:t> = </a:t>
            </a:r>
            <a:r>
              <a:rPr lang="en-GB" dirty="0" err="1">
                <a:solidFill>
                  <a:schemeClr val="tx2"/>
                </a:solidFill>
                <a:latin typeface="Cambria" panose="02040503050406030204" pitchFamily="18" charset="0"/>
                <a:ea typeface="Cambria" panose="02040503050406030204" pitchFamily="18" charset="0"/>
                <a:cs typeface="+mj-cs"/>
              </a:rPr>
              <a:t>Mục</a:t>
            </a:r>
            <a:r>
              <a:rPr lang="en-GB" dirty="0">
                <a:solidFill>
                  <a:schemeClr val="tx2"/>
                </a:solidFill>
                <a:latin typeface="Cambria" panose="02040503050406030204" pitchFamily="18" charset="0"/>
                <a:ea typeface="Cambria" panose="02040503050406030204" pitchFamily="18" charset="0"/>
                <a:cs typeface="+mj-cs"/>
              </a:rPr>
              <a:t> </a:t>
            </a:r>
            <a:r>
              <a:rPr lang="en-GB" dirty="0" err="1">
                <a:solidFill>
                  <a:schemeClr val="tx2"/>
                </a:solidFill>
                <a:latin typeface="Cambria" panose="02040503050406030204" pitchFamily="18" charset="0"/>
                <a:ea typeface="Cambria" panose="02040503050406030204" pitchFamily="18" charset="0"/>
                <a:cs typeface="+mj-cs"/>
              </a:rPr>
              <a:t>tiêu</a:t>
            </a:r>
            <a:r>
              <a:rPr lang="en-GB" dirty="0">
                <a:solidFill>
                  <a:schemeClr val="tx2"/>
                </a:solidFill>
                <a:latin typeface="Cambria" panose="02040503050406030204" pitchFamily="18" charset="0"/>
                <a:ea typeface="Cambria" panose="02040503050406030204" pitchFamily="18" charset="0"/>
                <a:cs typeface="+mj-cs"/>
              </a:rPr>
              <a:t> </a:t>
            </a:r>
            <a:r>
              <a:rPr lang="en-GB" dirty="0" err="1">
                <a:solidFill>
                  <a:schemeClr val="tx2"/>
                </a:solidFill>
                <a:latin typeface="Cambria" panose="02040503050406030204" pitchFamily="18" charset="0"/>
                <a:ea typeface="Cambria" panose="02040503050406030204" pitchFamily="18" charset="0"/>
                <a:cs typeface="+mj-cs"/>
              </a:rPr>
              <a:t>của</a:t>
            </a:r>
            <a:r>
              <a:rPr lang="en-GB" dirty="0">
                <a:solidFill>
                  <a:schemeClr val="tx2"/>
                </a:solidFill>
                <a:latin typeface="Cambria" panose="02040503050406030204" pitchFamily="18" charset="0"/>
                <a:ea typeface="Cambria" panose="02040503050406030204" pitchFamily="18" charset="0"/>
                <a:cs typeface="+mj-cs"/>
              </a:rPr>
              <a:t> ITC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1827" y="1707264"/>
            <a:ext cx="9705427" cy="4014803"/>
          </a:xfrm>
        </p:spPr>
        <p:txBody>
          <a:bodyPr>
            <a:normAutofit/>
          </a:bodyPr>
          <a:lstStyle/>
          <a:p>
            <a:pPr marL="285750" indent="-285750"/>
            <a:r>
              <a:rPr lang="vi-VN" dirty="0">
                <a:solidFill>
                  <a:schemeClr val="tx1"/>
                </a:solidFill>
                <a:latin typeface="+mn-lt"/>
                <a:cs typeface="+mn-cs"/>
              </a:rPr>
              <a:t>Thương mại là một công cụ giúp đạt được các Mục tiêu Toàn cầu về Phát triển Bền vững của Liên Hợp Quốc</a:t>
            </a:r>
            <a:r>
              <a:rPr lang="en-US" dirty="0">
                <a:solidFill>
                  <a:schemeClr val="tx1"/>
                </a:solidFill>
                <a:latin typeface="+mn-lt"/>
                <a:cs typeface="+mn-cs"/>
              </a:rPr>
              <a:t>, </a:t>
            </a:r>
            <a:r>
              <a:rPr lang="en-US" dirty="0" err="1">
                <a:solidFill>
                  <a:schemeClr val="tx1"/>
                </a:solidFill>
                <a:latin typeface="+mn-lt"/>
                <a:cs typeface="+mn-cs"/>
              </a:rPr>
              <a:t>thông</a:t>
            </a:r>
            <a:r>
              <a:rPr lang="en-US" dirty="0">
                <a:solidFill>
                  <a:schemeClr val="tx1"/>
                </a:solidFill>
                <a:latin typeface="+mn-lt"/>
                <a:cs typeface="+mn-cs"/>
              </a:rPr>
              <a:t> qua </a:t>
            </a:r>
            <a:r>
              <a:rPr lang="en-US" dirty="0" err="1">
                <a:solidFill>
                  <a:schemeClr val="accent2"/>
                </a:solidFill>
                <a:latin typeface="+mn-lt"/>
                <a:cs typeface="+mn-cs"/>
              </a:rPr>
              <a:t>sự</a:t>
            </a:r>
            <a:r>
              <a:rPr lang="en-US" dirty="0">
                <a:solidFill>
                  <a:schemeClr val="accent2"/>
                </a:solidFill>
                <a:latin typeface="+mn-lt"/>
                <a:cs typeface="+mn-cs"/>
              </a:rPr>
              <a:t> </a:t>
            </a:r>
            <a:r>
              <a:rPr lang="en-US" dirty="0" err="1">
                <a:solidFill>
                  <a:schemeClr val="accent2"/>
                </a:solidFill>
                <a:latin typeface="+mn-lt"/>
                <a:cs typeface="+mn-cs"/>
              </a:rPr>
              <a:t>đa</a:t>
            </a:r>
            <a:r>
              <a:rPr lang="en-US" dirty="0">
                <a:solidFill>
                  <a:schemeClr val="accent2"/>
                </a:solidFill>
                <a:latin typeface="+mn-lt"/>
                <a:cs typeface="+mn-cs"/>
              </a:rPr>
              <a:t> </a:t>
            </a:r>
            <a:r>
              <a:rPr lang="en-US" dirty="0" err="1">
                <a:solidFill>
                  <a:schemeClr val="accent2"/>
                </a:solidFill>
                <a:latin typeface="+mn-lt"/>
                <a:cs typeface="+mn-cs"/>
              </a:rPr>
              <a:t>dạng</a:t>
            </a:r>
            <a:r>
              <a:rPr lang="en-US" dirty="0">
                <a:solidFill>
                  <a:schemeClr val="accent2"/>
                </a:solidFill>
                <a:latin typeface="+mn-lt"/>
                <a:cs typeface="+mn-cs"/>
              </a:rPr>
              <a:t> </a:t>
            </a:r>
            <a:r>
              <a:rPr lang="en-US" dirty="0" err="1">
                <a:solidFill>
                  <a:schemeClr val="accent2"/>
                </a:solidFill>
                <a:latin typeface="+mn-lt"/>
                <a:cs typeface="+mn-cs"/>
              </a:rPr>
              <a:t>hóa</a:t>
            </a:r>
            <a:r>
              <a:rPr lang="en-US" dirty="0">
                <a:solidFill>
                  <a:schemeClr val="accent2"/>
                </a:solidFill>
                <a:latin typeface="+mn-lt"/>
                <a:cs typeface="+mn-cs"/>
              </a:rPr>
              <a:t>, </a:t>
            </a:r>
            <a:r>
              <a:rPr lang="en-US" dirty="0" err="1">
                <a:solidFill>
                  <a:schemeClr val="accent2"/>
                </a:solidFill>
                <a:latin typeface="+mn-lt"/>
                <a:cs typeface="+mn-cs"/>
              </a:rPr>
              <a:t>giá</a:t>
            </a:r>
            <a:r>
              <a:rPr lang="en-US" dirty="0">
                <a:solidFill>
                  <a:schemeClr val="accent2"/>
                </a:solidFill>
                <a:latin typeface="+mn-lt"/>
                <a:cs typeface="+mn-cs"/>
              </a:rPr>
              <a:t> </a:t>
            </a:r>
            <a:r>
              <a:rPr lang="en-US" dirty="0" err="1">
                <a:solidFill>
                  <a:schemeClr val="accent2"/>
                </a:solidFill>
                <a:latin typeface="+mn-lt"/>
                <a:cs typeface="+mn-cs"/>
              </a:rPr>
              <a:t>trị</a:t>
            </a:r>
            <a:r>
              <a:rPr lang="en-US" dirty="0">
                <a:solidFill>
                  <a:schemeClr val="accent2"/>
                </a:solidFill>
                <a:latin typeface="+mn-lt"/>
                <a:cs typeface="+mn-cs"/>
              </a:rPr>
              <a:t> </a:t>
            </a:r>
            <a:r>
              <a:rPr lang="en-US" dirty="0" err="1">
                <a:solidFill>
                  <a:schemeClr val="accent2"/>
                </a:solidFill>
                <a:latin typeface="+mn-lt"/>
                <a:cs typeface="+mn-cs"/>
              </a:rPr>
              <a:t>gia</a:t>
            </a:r>
            <a:r>
              <a:rPr lang="en-US" dirty="0">
                <a:solidFill>
                  <a:schemeClr val="accent2"/>
                </a:solidFill>
                <a:latin typeface="+mn-lt"/>
                <a:cs typeface="+mn-cs"/>
              </a:rPr>
              <a:t> </a:t>
            </a:r>
            <a:r>
              <a:rPr lang="en-US" dirty="0" err="1">
                <a:solidFill>
                  <a:schemeClr val="accent2"/>
                </a:solidFill>
                <a:latin typeface="+mn-lt"/>
                <a:cs typeface="+mn-cs"/>
              </a:rPr>
              <a:t>tăng</a:t>
            </a:r>
            <a:r>
              <a:rPr lang="en-US" dirty="0">
                <a:solidFill>
                  <a:schemeClr val="accent2"/>
                </a:solidFill>
                <a:latin typeface="+mn-lt"/>
                <a:cs typeface="+mn-cs"/>
              </a:rPr>
              <a:t>, </a:t>
            </a:r>
            <a:r>
              <a:rPr lang="en-US" dirty="0" err="1">
                <a:solidFill>
                  <a:schemeClr val="accent2"/>
                </a:solidFill>
                <a:latin typeface="+mn-lt"/>
                <a:cs typeface="+mn-cs"/>
              </a:rPr>
              <a:t>tạo</a:t>
            </a:r>
            <a:r>
              <a:rPr lang="en-US" dirty="0">
                <a:solidFill>
                  <a:schemeClr val="accent2"/>
                </a:solidFill>
                <a:latin typeface="+mn-lt"/>
                <a:cs typeface="+mn-cs"/>
              </a:rPr>
              <a:t> </a:t>
            </a:r>
            <a:r>
              <a:rPr lang="en-US" dirty="0" err="1">
                <a:solidFill>
                  <a:schemeClr val="accent2"/>
                </a:solidFill>
                <a:latin typeface="+mn-lt"/>
                <a:cs typeface="+mn-cs"/>
              </a:rPr>
              <a:t>việc</a:t>
            </a:r>
            <a:r>
              <a:rPr lang="en-US" dirty="0">
                <a:solidFill>
                  <a:schemeClr val="accent2"/>
                </a:solidFill>
                <a:latin typeface="+mn-lt"/>
                <a:cs typeface="+mn-cs"/>
              </a:rPr>
              <a:t> </a:t>
            </a:r>
            <a:r>
              <a:rPr lang="en-US" dirty="0" err="1">
                <a:solidFill>
                  <a:schemeClr val="accent2"/>
                </a:solidFill>
                <a:latin typeface="+mn-lt"/>
                <a:cs typeface="+mn-cs"/>
              </a:rPr>
              <a:t>làm</a:t>
            </a:r>
            <a:r>
              <a:rPr lang="en-US" dirty="0">
                <a:solidFill>
                  <a:schemeClr val="accent2"/>
                </a:solidFill>
                <a:latin typeface="+mn-lt"/>
                <a:cs typeface="+mn-cs"/>
              </a:rPr>
              <a:t> </a:t>
            </a:r>
            <a:r>
              <a:rPr lang="en-US" dirty="0" err="1">
                <a:solidFill>
                  <a:schemeClr val="accent2"/>
                </a:solidFill>
                <a:latin typeface="+mn-lt"/>
                <a:cs typeface="+mn-cs"/>
              </a:rPr>
              <a:t>cho</a:t>
            </a:r>
            <a:r>
              <a:rPr lang="en-US" dirty="0">
                <a:solidFill>
                  <a:schemeClr val="accent2"/>
                </a:solidFill>
                <a:latin typeface="+mn-lt"/>
                <a:cs typeface="+mn-cs"/>
              </a:rPr>
              <a:t> </a:t>
            </a:r>
            <a:r>
              <a:rPr lang="en-US" dirty="0" err="1">
                <a:solidFill>
                  <a:schemeClr val="accent2"/>
                </a:solidFill>
                <a:latin typeface="+mn-lt"/>
                <a:cs typeface="+mn-cs"/>
              </a:rPr>
              <a:t>thanh</a:t>
            </a:r>
            <a:r>
              <a:rPr lang="en-US" dirty="0">
                <a:solidFill>
                  <a:schemeClr val="accent2"/>
                </a:solidFill>
                <a:latin typeface="+mn-lt"/>
                <a:cs typeface="+mn-cs"/>
              </a:rPr>
              <a:t> </a:t>
            </a:r>
            <a:r>
              <a:rPr lang="en-US" dirty="0" err="1">
                <a:solidFill>
                  <a:schemeClr val="accent2"/>
                </a:solidFill>
                <a:latin typeface="+mn-lt"/>
                <a:cs typeface="+mn-cs"/>
              </a:rPr>
              <a:t>niên</a:t>
            </a:r>
            <a:r>
              <a:rPr lang="en-US" dirty="0">
                <a:solidFill>
                  <a:schemeClr val="accent2"/>
                </a:solidFill>
                <a:latin typeface="+mn-lt"/>
                <a:cs typeface="+mn-cs"/>
              </a:rPr>
              <a:t>, </a:t>
            </a:r>
            <a:r>
              <a:rPr lang="en-US" dirty="0" err="1">
                <a:solidFill>
                  <a:schemeClr val="accent2"/>
                </a:solidFill>
                <a:latin typeface="+mn-lt"/>
                <a:cs typeface="+mn-cs"/>
              </a:rPr>
              <a:t>trao</a:t>
            </a:r>
            <a:r>
              <a:rPr lang="en-US" dirty="0">
                <a:solidFill>
                  <a:schemeClr val="accent2"/>
                </a:solidFill>
                <a:latin typeface="+mn-lt"/>
                <a:cs typeface="+mn-cs"/>
              </a:rPr>
              <a:t> </a:t>
            </a:r>
            <a:r>
              <a:rPr lang="en-US" dirty="0" err="1">
                <a:solidFill>
                  <a:schemeClr val="accent2"/>
                </a:solidFill>
                <a:latin typeface="+mn-lt"/>
                <a:cs typeface="+mn-cs"/>
              </a:rPr>
              <a:t>quyền</a:t>
            </a:r>
            <a:r>
              <a:rPr lang="en-US" dirty="0">
                <a:solidFill>
                  <a:schemeClr val="accent2"/>
                </a:solidFill>
                <a:latin typeface="+mn-lt"/>
                <a:cs typeface="+mn-cs"/>
              </a:rPr>
              <a:t> </a:t>
            </a:r>
            <a:r>
              <a:rPr lang="en-US" dirty="0" err="1">
                <a:solidFill>
                  <a:schemeClr val="accent2"/>
                </a:solidFill>
                <a:latin typeface="+mn-lt"/>
                <a:cs typeface="+mn-cs"/>
              </a:rPr>
              <a:t>kinh</a:t>
            </a:r>
            <a:r>
              <a:rPr lang="en-US" dirty="0">
                <a:solidFill>
                  <a:schemeClr val="accent2"/>
                </a:solidFill>
                <a:latin typeface="+mn-lt"/>
                <a:cs typeface="+mn-cs"/>
              </a:rPr>
              <a:t> </a:t>
            </a:r>
            <a:r>
              <a:rPr lang="en-US" dirty="0" err="1">
                <a:solidFill>
                  <a:schemeClr val="accent2"/>
                </a:solidFill>
                <a:latin typeface="+mn-lt"/>
                <a:cs typeface="+mn-cs"/>
              </a:rPr>
              <a:t>tế</a:t>
            </a:r>
            <a:r>
              <a:rPr lang="en-US" dirty="0">
                <a:solidFill>
                  <a:schemeClr val="accent2"/>
                </a:solidFill>
                <a:latin typeface="+mn-lt"/>
                <a:cs typeface="+mn-cs"/>
              </a:rPr>
              <a:t> </a:t>
            </a:r>
            <a:r>
              <a:rPr lang="en-US" dirty="0" err="1">
                <a:solidFill>
                  <a:schemeClr val="accent2"/>
                </a:solidFill>
                <a:latin typeface="+mn-lt"/>
                <a:cs typeface="+mn-cs"/>
              </a:rPr>
              <a:t>cho</a:t>
            </a:r>
            <a:r>
              <a:rPr lang="en-US" dirty="0">
                <a:solidFill>
                  <a:schemeClr val="accent2"/>
                </a:solidFill>
                <a:latin typeface="+mn-lt"/>
                <a:cs typeface="+mn-cs"/>
              </a:rPr>
              <a:t> </a:t>
            </a:r>
            <a:r>
              <a:rPr lang="en-US" dirty="0" err="1">
                <a:solidFill>
                  <a:schemeClr val="accent2"/>
                </a:solidFill>
                <a:latin typeface="+mn-lt"/>
                <a:cs typeface="+mn-cs"/>
              </a:rPr>
              <a:t>phụ</a:t>
            </a:r>
            <a:r>
              <a:rPr lang="en-US" dirty="0">
                <a:solidFill>
                  <a:schemeClr val="accent2"/>
                </a:solidFill>
                <a:latin typeface="+mn-lt"/>
                <a:cs typeface="+mn-cs"/>
              </a:rPr>
              <a:t> </a:t>
            </a:r>
            <a:r>
              <a:rPr lang="en-US" dirty="0" err="1">
                <a:solidFill>
                  <a:schemeClr val="accent2"/>
                </a:solidFill>
                <a:latin typeface="+mn-lt"/>
                <a:cs typeface="+mn-cs"/>
              </a:rPr>
              <a:t>nữ</a:t>
            </a:r>
            <a:r>
              <a:rPr lang="en-US" dirty="0">
                <a:solidFill>
                  <a:schemeClr val="accent2"/>
                </a:solidFill>
                <a:latin typeface="+mn-lt"/>
                <a:cs typeface="+mn-cs"/>
              </a:rPr>
              <a:t> </a:t>
            </a:r>
            <a:r>
              <a:rPr lang="en-US" dirty="0" err="1">
                <a:solidFill>
                  <a:schemeClr val="accent2"/>
                </a:solidFill>
                <a:latin typeface="+mn-lt"/>
                <a:cs typeface="+mn-cs"/>
              </a:rPr>
              <a:t>và</a:t>
            </a:r>
            <a:r>
              <a:rPr lang="en-US" dirty="0">
                <a:solidFill>
                  <a:schemeClr val="accent2"/>
                </a:solidFill>
                <a:latin typeface="+mn-lt"/>
                <a:cs typeface="+mn-cs"/>
              </a:rPr>
              <a:t> </a:t>
            </a:r>
            <a:r>
              <a:rPr lang="en-US" dirty="0" err="1">
                <a:solidFill>
                  <a:schemeClr val="accent2"/>
                </a:solidFill>
                <a:latin typeface="+mn-lt"/>
                <a:cs typeface="+mn-cs"/>
              </a:rPr>
              <a:t>sự</a:t>
            </a:r>
            <a:r>
              <a:rPr lang="en-US" dirty="0">
                <a:solidFill>
                  <a:schemeClr val="accent2"/>
                </a:solidFill>
                <a:latin typeface="+mn-lt"/>
                <a:cs typeface="+mn-cs"/>
              </a:rPr>
              <a:t> </a:t>
            </a:r>
            <a:r>
              <a:rPr lang="en-US" dirty="0" err="1">
                <a:solidFill>
                  <a:schemeClr val="accent2"/>
                </a:solidFill>
                <a:latin typeface="+mn-lt"/>
                <a:cs typeface="+mn-cs"/>
              </a:rPr>
              <a:t>bền</a:t>
            </a:r>
            <a:r>
              <a:rPr lang="en-US" dirty="0">
                <a:solidFill>
                  <a:schemeClr val="accent2"/>
                </a:solidFill>
                <a:latin typeface="+mn-lt"/>
                <a:cs typeface="+mn-cs"/>
              </a:rPr>
              <a:t> </a:t>
            </a:r>
            <a:r>
              <a:rPr lang="en-US" dirty="0" err="1">
                <a:solidFill>
                  <a:schemeClr val="accent2"/>
                </a:solidFill>
                <a:latin typeface="+mn-lt"/>
                <a:cs typeface="+mn-cs"/>
              </a:rPr>
              <a:t>vững</a:t>
            </a:r>
            <a:r>
              <a:rPr lang="en-US" dirty="0">
                <a:solidFill>
                  <a:schemeClr val="accent2"/>
                </a:solidFill>
                <a:latin typeface="+mn-lt"/>
                <a:cs typeface="+mn-cs"/>
              </a:rPr>
              <a:t>.</a:t>
            </a:r>
          </a:p>
          <a:p>
            <a:pPr marL="285750" indent="-285750"/>
            <a:r>
              <a:rPr lang="en-GB" dirty="0">
                <a:solidFill>
                  <a:schemeClr val="tx1"/>
                </a:solidFill>
                <a:latin typeface="+mn-lt"/>
                <a:cs typeface="+mn-cs"/>
              </a:rPr>
              <a:t>ITC </a:t>
            </a:r>
            <a:r>
              <a:rPr lang="en-GB" dirty="0" err="1">
                <a:solidFill>
                  <a:schemeClr val="tx1"/>
                </a:solidFill>
                <a:latin typeface="+mn-lt"/>
                <a:cs typeface="+mn-cs"/>
              </a:rPr>
              <a:t>hỗ</a:t>
            </a:r>
            <a:r>
              <a:rPr lang="en-GB" dirty="0">
                <a:solidFill>
                  <a:schemeClr val="tx1"/>
                </a:solidFill>
                <a:latin typeface="+mn-lt"/>
                <a:cs typeface="+mn-cs"/>
              </a:rPr>
              <a:t> </a:t>
            </a:r>
            <a:r>
              <a:rPr lang="en-GB" dirty="0" err="1">
                <a:solidFill>
                  <a:schemeClr val="tx1"/>
                </a:solidFill>
                <a:latin typeface="+mn-lt"/>
                <a:cs typeface="+mn-cs"/>
              </a:rPr>
              <a:t>trợ</a:t>
            </a:r>
            <a:r>
              <a:rPr lang="en-GB" dirty="0">
                <a:solidFill>
                  <a:schemeClr val="tx1"/>
                </a:solidFill>
                <a:latin typeface="+mn-lt"/>
                <a:cs typeface="+mn-cs"/>
              </a:rPr>
              <a:t> </a:t>
            </a:r>
            <a:r>
              <a:rPr lang="en-GB" dirty="0" err="1">
                <a:solidFill>
                  <a:schemeClr val="tx1"/>
                </a:solidFill>
                <a:latin typeface="+mn-lt"/>
                <a:cs typeface="+mn-cs"/>
              </a:rPr>
              <a:t>trực</a:t>
            </a:r>
            <a:r>
              <a:rPr lang="en-GB" dirty="0">
                <a:solidFill>
                  <a:schemeClr val="tx1"/>
                </a:solidFill>
                <a:latin typeface="+mn-lt"/>
                <a:cs typeface="+mn-cs"/>
              </a:rPr>
              <a:t> </a:t>
            </a:r>
            <a:r>
              <a:rPr lang="en-GB" dirty="0" err="1">
                <a:solidFill>
                  <a:schemeClr val="tx1"/>
                </a:solidFill>
                <a:latin typeface="+mn-lt"/>
                <a:cs typeface="+mn-cs"/>
              </a:rPr>
              <a:t>tiếp</a:t>
            </a:r>
            <a:r>
              <a:rPr lang="en-GB" dirty="0">
                <a:solidFill>
                  <a:schemeClr val="tx1"/>
                </a:solidFill>
                <a:latin typeface="+mn-lt"/>
                <a:cs typeface="+mn-cs"/>
              </a:rPr>
              <a:t> 10 </a:t>
            </a:r>
            <a:r>
              <a:rPr lang="en-GB" dirty="0" err="1">
                <a:solidFill>
                  <a:schemeClr val="tx1"/>
                </a:solidFill>
                <a:latin typeface="+mn-lt"/>
                <a:cs typeface="+mn-cs"/>
              </a:rPr>
              <a:t>trong</a:t>
            </a:r>
            <a:r>
              <a:rPr lang="en-GB" dirty="0">
                <a:solidFill>
                  <a:schemeClr val="tx1"/>
                </a:solidFill>
                <a:latin typeface="+mn-lt"/>
                <a:cs typeface="+mn-cs"/>
              </a:rPr>
              <a:t> </a:t>
            </a:r>
            <a:r>
              <a:rPr lang="en-GB" dirty="0" err="1">
                <a:solidFill>
                  <a:schemeClr val="tx1"/>
                </a:solidFill>
                <a:latin typeface="+mn-lt"/>
                <a:cs typeface="+mn-cs"/>
              </a:rPr>
              <a:t>số</a:t>
            </a:r>
            <a:r>
              <a:rPr lang="en-GB" dirty="0">
                <a:solidFill>
                  <a:schemeClr val="tx1"/>
                </a:solidFill>
                <a:latin typeface="+mn-lt"/>
                <a:cs typeface="+mn-cs"/>
              </a:rPr>
              <a:t> 17 </a:t>
            </a:r>
            <a:r>
              <a:rPr lang="en-GB" dirty="0" err="1">
                <a:solidFill>
                  <a:schemeClr val="tx1"/>
                </a:solidFill>
                <a:latin typeface="+mn-lt"/>
                <a:cs typeface="+mn-cs"/>
              </a:rPr>
              <a:t>Mục</a:t>
            </a:r>
            <a:r>
              <a:rPr lang="en-GB" dirty="0">
                <a:solidFill>
                  <a:schemeClr val="tx1"/>
                </a:solidFill>
                <a:latin typeface="+mn-lt"/>
                <a:cs typeface="+mn-cs"/>
              </a:rPr>
              <a:t> </a:t>
            </a:r>
            <a:r>
              <a:rPr lang="en-GB" dirty="0" err="1">
                <a:solidFill>
                  <a:schemeClr val="tx1"/>
                </a:solidFill>
                <a:latin typeface="+mn-lt"/>
                <a:cs typeface="+mn-cs"/>
              </a:rPr>
              <a:t>tiêu</a:t>
            </a:r>
            <a:r>
              <a:rPr lang="en-GB" dirty="0">
                <a:solidFill>
                  <a:schemeClr val="tx1"/>
                </a:solidFill>
                <a:latin typeface="+mn-lt"/>
                <a:cs typeface="+mn-cs"/>
              </a:rPr>
              <a:t> </a:t>
            </a:r>
            <a:r>
              <a:rPr lang="en-GB" dirty="0" err="1">
                <a:solidFill>
                  <a:schemeClr val="tx1"/>
                </a:solidFill>
                <a:latin typeface="+mn-lt"/>
                <a:cs typeface="+mn-cs"/>
              </a:rPr>
              <a:t>toàn</a:t>
            </a:r>
            <a:r>
              <a:rPr lang="en-GB" dirty="0">
                <a:solidFill>
                  <a:schemeClr val="tx1"/>
                </a:solidFill>
                <a:latin typeface="+mn-lt"/>
                <a:cs typeface="+mn-cs"/>
              </a:rPr>
              <a:t> </a:t>
            </a:r>
            <a:r>
              <a:rPr lang="en-GB" dirty="0" err="1">
                <a:solidFill>
                  <a:schemeClr val="tx1"/>
                </a:solidFill>
                <a:latin typeface="+mn-lt"/>
                <a:cs typeface="+mn-cs"/>
              </a:rPr>
              <a:t>cầu</a:t>
            </a:r>
            <a:r>
              <a:rPr lang="en-GB" dirty="0">
                <a:solidFill>
                  <a:schemeClr val="tx1"/>
                </a:solidFill>
                <a:latin typeface="+mn-lt"/>
                <a:cs typeface="+mn-cs"/>
              </a:rPr>
              <a:t>: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DB7DC1-6DFD-4804-B81B-5AD5FA162587}" type="slidenum">
              <a:rPr lang="en-US" smtClean="0"/>
              <a:pPr/>
              <a:t>5</a:t>
            </a:fld>
            <a:endParaRPr lang="en-US"/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79248" y="3102819"/>
            <a:ext cx="1224135" cy="1224135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26682" y="3102818"/>
            <a:ext cx="1224136" cy="1224136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61677" y="3102820"/>
            <a:ext cx="1224135" cy="1224135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07002" y="3102379"/>
            <a:ext cx="1224574" cy="1224574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21423" y="3102820"/>
            <a:ext cx="1224135" cy="1224135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66783" y="4650991"/>
            <a:ext cx="1231410" cy="1231410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01191" y="4650992"/>
            <a:ext cx="1245343" cy="1245343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61676" y="4672200"/>
            <a:ext cx="1224135" cy="1224135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07004" y="4660835"/>
            <a:ext cx="1224573" cy="1225654"/>
          </a:xfrm>
          <a:prstGeom prst="rect">
            <a:avLst/>
          </a:prstGeom>
        </p:spPr>
      </p:pic>
      <p:pic>
        <p:nvPicPr>
          <p:cNvPr id="24" name="Picture 23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19903" y="4660836"/>
            <a:ext cx="1225655" cy="12256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037002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>
                <a:latin typeface="Cambria" panose="02040503050406030204" pitchFamily="18" charset="0"/>
                <a:ea typeface="Cambria" panose="02040503050406030204" pitchFamily="18" charset="0"/>
              </a:rPr>
              <a:t>Sản</a:t>
            </a:r>
            <a:r>
              <a:rPr lang="en-GB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GB" dirty="0" err="1">
                <a:latin typeface="Cambria" panose="02040503050406030204" pitchFamily="18" charset="0"/>
                <a:ea typeface="Cambria" panose="02040503050406030204" pitchFamily="18" charset="0"/>
              </a:rPr>
              <a:t>phẩm</a:t>
            </a:r>
            <a:r>
              <a:rPr lang="en-GB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GB" dirty="0" err="1">
                <a:latin typeface="Cambria" panose="02040503050406030204" pitchFamily="18" charset="0"/>
                <a:ea typeface="Cambria" panose="02040503050406030204" pitchFamily="18" charset="0"/>
              </a:rPr>
              <a:t>chính</a:t>
            </a:r>
            <a:r>
              <a:rPr lang="en-GB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GB" dirty="0" err="1">
                <a:latin typeface="Cambria" panose="02040503050406030204" pitchFamily="18" charset="0"/>
                <a:ea typeface="Cambria" panose="02040503050406030204" pitchFamily="18" charset="0"/>
              </a:rPr>
              <a:t>của</a:t>
            </a:r>
            <a:r>
              <a:rPr lang="en-GB" dirty="0">
                <a:latin typeface="Cambria" panose="02040503050406030204" pitchFamily="18" charset="0"/>
                <a:ea typeface="Cambria" panose="02040503050406030204" pitchFamily="18" charset="0"/>
              </a:rPr>
              <a:t> ITC: </a:t>
            </a:r>
            <a:r>
              <a:rPr lang="en-GB" dirty="0" err="1">
                <a:latin typeface="Cambria" panose="02040503050406030204" pitchFamily="18" charset="0"/>
                <a:ea typeface="Cambria" panose="02040503050406030204" pitchFamily="18" charset="0"/>
              </a:rPr>
              <a:t>các</a:t>
            </a:r>
            <a:r>
              <a:rPr lang="en-GB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GB" dirty="0" err="1">
                <a:latin typeface="Cambria" panose="02040503050406030204" pitchFamily="18" charset="0"/>
                <a:ea typeface="Cambria" panose="02040503050406030204" pitchFamily="18" charset="0"/>
              </a:rPr>
              <a:t>công</a:t>
            </a:r>
            <a:r>
              <a:rPr lang="en-GB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GB" dirty="0" err="1">
                <a:latin typeface="Cambria" panose="02040503050406030204" pitchFamily="18" charset="0"/>
                <a:ea typeface="Cambria" panose="02040503050406030204" pitchFamily="18" charset="0"/>
              </a:rPr>
              <a:t>cụ</a:t>
            </a:r>
            <a:r>
              <a:rPr lang="en-GB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6211" y="1536098"/>
            <a:ext cx="5582995" cy="4833809"/>
          </a:xfrm>
        </p:spPr>
        <p:txBody>
          <a:bodyPr>
            <a:normAutofit/>
          </a:bodyPr>
          <a:lstStyle/>
          <a:p>
            <a:r>
              <a:rPr lang="en-US" sz="2000" dirty="0"/>
              <a:t>­­</a:t>
            </a:r>
            <a:r>
              <a:rPr lang="vi-VN" sz="2000" u="sng" dirty="0"/>
              <a:t>Các công cụ thông tin miễn phí và trực tuyến về thương mại và thị trường</a:t>
            </a:r>
            <a:endParaRPr lang="en-US" sz="2000" u="sng" dirty="0"/>
          </a:p>
          <a:p>
            <a:endParaRPr lang="en-US" sz="2000" dirty="0"/>
          </a:p>
          <a:p>
            <a:r>
              <a:rPr lang="vi-VN" sz="2000" dirty="0">
                <a:solidFill>
                  <a:schemeClr val="tx1"/>
                </a:solidFill>
              </a:rPr>
              <a:t>Giúp các doanh nghiệp, các nhà hoạch định chính sách và nhiều đối tượng khác nhau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vi-VN" sz="2000" dirty="0">
                <a:solidFill>
                  <a:schemeClr val="tx1"/>
                </a:solidFill>
              </a:rPr>
              <a:t>khám phá các cơ hội thương mại và đầu tư tiềm năng</a:t>
            </a:r>
            <a:r>
              <a:rPr lang="en-US" sz="2000" dirty="0">
                <a:solidFill>
                  <a:schemeClr val="tx1"/>
                </a:solidFill>
              </a:rPr>
              <a:t>: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GB" sz="2000" dirty="0" err="1">
                <a:solidFill>
                  <a:schemeClr val="tx1"/>
                </a:solidFill>
              </a:rPr>
              <a:t>Bản</a:t>
            </a:r>
            <a:r>
              <a:rPr lang="en-GB" sz="2000" dirty="0">
                <a:solidFill>
                  <a:schemeClr val="tx1"/>
                </a:solidFill>
              </a:rPr>
              <a:t> </a:t>
            </a:r>
            <a:r>
              <a:rPr lang="en-GB" sz="2000" dirty="0" err="1">
                <a:solidFill>
                  <a:schemeClr val="tx1"/>
                </a:solidFill>
              </a:rPr>
              <a:t>đồ</a:t>
            </a:r>
            <a:r>
              <a:rPr lang="en-GB" sz="2000" dirty="0">
                <a:solidFill>
                  <a:schemeClr val="tx1"/>
                </a:solidFill>
              </a:rPr>
              <a:t> </a:t>
            </a:r>
            <a:r>
              <a:rPr lang="en-GB" sz="2000" dirty="0" err="1">
                <a:solidFill>
                  <a:schemeClr val="tx1"/>
                </a:solidFill>
              </a:rPr>
              <a:t>Thương</a:t>
            </a:r>
            <a:r>
              <a:rPr lang="en-GB" sz="2000" dirty="0">
                <a:solidFill>
                  <a:schemeClr val="tx1"/>
                </a:solidFill>
              </a:rPr>
              <a:t> </a:t>
            </a:r>
            <a:r>
              <a:rPr lang="en-GB" sz="2000" dirty="0" err="1">
                <a:solidFill>
                  <a:schemeClr val="tx1"/>
                </a:solidFill>
              </a:rPr>
              <a:t>mại</a:t>
            </a:r>
            <a:endParaRPr lang="en-GB" sz="2000" dirty="0">
              <a:solidFill>
                <a:schemeClr val="tx1"/>
              </a:solidFill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GB" sz="2000" dirty="0" err="1">
                <a:solidFill>
                  <a:schemeClr val="tx1"/>
                </a:solidFill>
              </a:rPr>
              <a:t>Bản</a:t>
            </a:r>
            <a:r>
              <a:rPr lang="en-GB" sz="2000" dirty="0">
                <a:solidFill>
                  <a:schemeClr val="tx1"/>
                </a:solidFill>
              </a:rPr>
              <a:t> </a:t>
            </a:r>
            <a:r>
              <a:rPr lang="en-GB" sz="2000" dirty="0" err="1">
                <a:solidFill>
                  <a:schemeClr val="tx1"/>
                </a:solidFill>
              </a:rPr>
              <a:t>đồ</a:t>
            </a:r>
            <a:r>
              <a:rPr lang="en-GB" sz="2000" dirty="0">
                <a:solidFill>
                  <a:schemeClr val="tx1"/>
                </a:solidFill>
              </a:rPr>
              <a:t> </a:t>
            </a:r>
            <a:r>
              <a:rPr lang="en-GB" sz="2000" dirty="0" err="1">
                <a:solidFill>
                  <a:schemeClr val="tx1"/>
                </a:solidFill>
              </a:rPr>
              <a:t>Tiếp</a:t>
            </a:r>
            <a:r>
              <a:rPr lang="en-GB" sz="2000" dirty="0">
                <a:solidFill>
                  <a:schemeClr val="tx1"/>
                </a:solidFill>
              </a:rPr>
              <a:t> </a:t>
            </a:r>
            <a:r>
              <a:rPr lang="en-GB" sz="2000" dirty="0" err="1">
                <a:solidFill>
                  <a:schemeClr val="tx1"/>
                </a:solidFill>
              </a:rPr>
              <a:t>cận</a:t>
            </a:r>
            <a:r>
              <a:rPr lang="en-GB" sz="2000" dirty="0">
                <a:solidFill>
                  <a:schemeClr val="tx1"/>
                </a:solidFill>
              </a:rPr>
              <a:t> </a:t>
            </a:r>
            <a:r>
              <a:rPr lang="en-GB" sz="2000" dirty="0" err="1">
                <a:solidFill>
                  <a:schemeClr val="tx1"/>
                </a:solidFill>
              </a:rPr>
              <a:t>Thị</a:t>
            </a:r>
            <a:r>
              <a:rPr lang="en-GB" sz="2000" dirty="0">
                <a:solidFill>
                  <a:schemeClr val="tx1"/>
                </a:solidFill>
              </a:rPr>
              <a:t> </a:t>
            </a:r>
            <a:r>
              <a:rPr lang="en-GB" sz="2000" dirty="0" err="1">
                <a:solidFill>
                  <a:schemeClr val="tx1"/>
                </a:solidFill>
              </a:rPr>
              <a:t>trường</a:t>
            </a:r>
            <a:endParaRPr lang="en-GB" sz="2000" dirty="0">
              <a:solidFill>
                <a:schemeClr val="tx1"/>
              </a:solidFill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GB" sz="2000" dirty="0" err="1">
                <a:solidFill>
                  <a:schemeClr val="tx1"/>
                </a:solidFill>
              </a:rPr>
              <a:t>Bản</a:t>
            </a:r>
            <a:r>
              <a:rPr lang="en-GB" sz="2000" dirty="0">
                <a:solidFill>
                  <a:schemeClr val="tx1"/>
                </a:solidFill>
              </a:rPr>
              <a:t> </a:t>
            </a:r>
            <a:r>
              <a:rPr lang="en-GB" sz="2000" dirty="0" err="1">
                <a:solidFill>
                  <a:schemeClr val="tx1"/>
                </a:solidFill>
              </a:rPr>
              <a:t>đồ</a:t>
            </a:r>
            <a:r>
              <a:rPr lang="en-GB" sz="2000" dirty="0">
                <a:solidFill>
                  <a:schemeClr val="tx1"/>
                </a:solidFill>
              </a:rPr>
              <a:t> </a:t>
            </a:r>
            <a:r>
              <a:rPr lang="en-GB" sz="2000" dirty="0" err="1">
                <a:solidFill>
                  <a:schemeClr val="tx1"/>
                </a:solidFill>
              </a:rPr>
              <a:t>Đầu</a:t>
            </a:r>
            <a:r>
              <a:rPr lang="en-GB" sz="2000" dirty="0">
                <a:solidFill>
                  <a:schemeClr val="tx1"/>
                </a:solidFill>
              </a:rPr>
              <a:t> </a:t>
            </a:r>
            <a:r>
              <a:rPr lang="en-GB" sz="2000" dirty="0" err="1">
                <a:solidFill>
                  <a:schemeClr val="tx1"/>
                </a:solidFill>
              </a:rPr>
              <a:t>tư</a:t>
            </a:r>
            <a:endParaRPr lang="en-GB" sz="2000" dirty="0">
              <a:solidFill>
                <a:schemeClr val="tx1"/>
              </a:solidFill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GB" sz="2000" dirty="0" err="1">
                <a:solidFill>
                  <a:schemeClr val="tx1"/>
                </a:solidFill>
              </a:rPr>
              <a:t>Bản</a:t>
            </a:r>
            <a:r>
              <a:rPr lang="en-GB" sz="2000" dirty="0">
                <a:solidFill>
                  <a:schemeClr val="tx1"/>
                </a:solidFill>
              </a:rPr>
              <a:t> </a:t>
            </a:r>
            <a:r>
              <a:rPr lang="en-GB" sz="2000" dirty="0" err="1">
                <a:solidFill>
                  <a:schemeClr val="tx1"/>
                </a:solidFill>
              </a:rPr>
              <a:t>đồ</a:t>
            </a:r>
            <a:r>
              <a:rPr lang="en-GB" sz="2000" dirty="0">
                <a:solidFill>
                  <a:schemeClr val="tx1"/>
                </a:solidFill>
              </a:rPr>
              <a:t> </a:t>
            </a:r>
            <a:r>
              <a:rPr lang="en-GB" sz="2000" dirty="0" err="1">
                <a:solidFill>
                  <a:schemeClr val="tx1"/>
                </a:solidFill>
              </a:rPr>
              <a:t>Cạnh</a:t>
            </a:r>
            <a:r>
              <a:rPr lang="en-GB" sz="2000" dirty="0">
                <a:solidFill>
                  <a:schemeClr val="tx1"/>
                </a:solidFill>
              </a:rPr>
              <a:t> </a:t>
            </a:r>
            <a:r>
              <a:rPr lang="en-GB" sz="2000" dirty="0" err="1">
                <a:solidFill>
                  <a:schemeClr val="tx1"/>
                </a:solidFill>
              </a:rPr>
              <a:t>tranh</a:t>
            </a:r>
            <a:r>
              <a:rPr lang="en-GB" sz="2000" dirty="0">
                <a:solidFill>
                  <a:schemeClr val="tx1"/>
                </a:solidFill>
              </a:rPr>
              <a:t> </a:t>
            </a:r>
            <a:r>
              <a:rPr lang="en-GB" sz="2000" dirty="0" err="1">
                <a:solidFill>
                  <a:schemeClr val="tx1"/>
                </a:solidFill>
              </a:rPr>
              <a:t>Thương</a:t>
            </a:r>
            <a:r>
              <a:rPr lang="en-GB" sz="2000" dirty="0">
                <a:solidFill>
                  <a:schemeClr val="tx1"/>
                </a:solidFill>
              </a:rPr>
              <a:t> </a:t>
            </a:r>
            <a:r>
              <a:rPr lang="en-GB" sz="2000" dirty="0" err="1">
                <a:solidFill>
                  <a:schemeClr val="tx1"/>
                </a:solidFill>
              </a:rPr>
              <a:t>mại</a:t>
            </a:r>
            <a:endParaRPr lang="en-GB" sz="2000" dirty="0">
              <a:solidFill>
                <a:schemeClr val="tx1"/>
              </a:solidFill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GB" sz="2000" dirty="0" err="1">
                <a:solidFill>
                  <a:schemeClr val="tx1"/>
                </a:solidFill>
              </a:rPr>
              <a:t>Bản</a:t>
            </a:r>
            <a:r>
              <a:rPr lang="en-GB" sz="2000" dirty="0">
                <a:solidFill>
                  <a:schemeClr val="tx1"/>
                </a:solidFill>
              </a:rPr>
              <a:t> </a:t>
            </a:r>
            <a:r>
              <a:rPr lang="en-GB" sz="2000" dirty="0" err="1">
                <a:solidFill>
                  <a:schemeClr val="tx1"/>
                </a:solidFill>
              </a:rPr>
              <a:t>đồ</a:t>
            </a:r>
            <a:r>
              <a:rPr lang="en-GB" sz="2000" dirty="0">
                <a:solidFill>
                  <a:schemeClr val="tx1"/>
                </a:solidFill>
              </a:rPr>
              <a:t> </a:t>
            </a:r>
            <a:r>
              <a:rPr lang="en-GB" sz="2000" dirty="0" err="1">
                <a:solidFill>
                  <a:schemeClr val="tx1"/>
                </a:solidFill>
              </a:rPr>
              <a:t>Tiêu</a:t>
            </a:r>
            <a:r>
              <a:rPr lang="en-GB" sz="2000" dirty="0">
                <a:solidFill>
                  <a:schemeClr val="tx1"/>
                </a:solidFill>
              </a:rPr>
              <a:t> </a:t>
            </a:r>
            <a:r>
              <a:rPr lang="en-GB" sz="2000" dirty="0" err="1">
                <a:solidFill>
                  <a:schemeClr val="tx1"/>
                </a:solidFill>
              </a:rPr>
              <a:t>chuẩn</a:t>
            </a:r>
            <a:endParaRPr lang="en-GB" sz="2000" dirty="0">
              <a:solidFill>
                <a:schemeClr val="tx1"/>
              </a:solidFill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GB" sz="2000" dirty="0" err="1">
                <a:solidFill>
                  <a:schemeClr val="tx1"/>
                </a:solidFill>
              </a:rPr>
              <a:t>Bản</a:t>
            </a:r>
            <a:r>
              <a:rPr lang="en-GB" sz="2000" dirty="0">
                <a:solidFill>
                  <a:schemeClr val="tx1"/>
                </a:solidFill>
              </a:rPr>
              <a:t> </a:t>
            </a:r>
            <a:r>
              <a:rPr lang="en-GB" sz="2000" dirty="0" err="1">
                <a:solidFill>
                  <a:schemeClr val="tx1"/>
                </a:solidFill>
              </a:rPr>
              <a:t>đồ</a:t>
            </a:r>
            <a:r>
              <a:rPr lang="en-GB" sz="2000" dirty="0">
                <a:solidFill>
                  <a:schemeClr val="tx1"/>
                </a:solidFill>
              </a:rPr>
              <a:t> </a:t>
            </a:r>
            <a:r>
              <a:rPr lang="en-GB" sz="2000" dirty="0" err="1">
                <a:solidFill>
                  <a:schemeClr val="tx1"/>
                </a:solidFill>
              </a:rPr>
              <a:t>Mua</a:t>
            </a:r>
            <a:r>
              <a:rPr lang="en-GB" sz="2000" dirty="0">
                <a:solidFill>
                  <a:schemeClr val="tx1"/>
                </a:solidFill>
              </a:rPr>
              <a:t> </a:t>
            </a:r>
            <a:r>
              <a:rPr lang="en-GB" sz="2000" dirty="0" err="1">
                <a:solidFill>
                  <a:schemeClr val="tx1"/>
                </a:solidFill>
              </a:rPr>
              <a:t>sắm</a:t>
            </a:r>
            <a:endParaRPr lang="en-GB" sz="2000" dirty="0">
              <a:solidFill>
                <a:schemeClr val="tx1"/>
              </a:solidFill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GB" sz="2000" dirty="0" err="1">
                <a:solidFill>
                  <a:schemeClr val="tx1"/>
                </a:solidFill>
              </a:rPr>
              <a:t>Bản</a:t>
            </a:r>
            <a:r>
              <a:rPr lang="en-GB" sz="2000" dirty="0">
                <a:solidFill>
                  <a:schemeClr val="tx1"/>
                </a:solidFill>
              </a:rPr>
              <a:t> </a:t>
            </a:r>
            <a:r>
              <a:rPr lang="en-GB" sz="2000" dirty="0" err="1">
                <a:solidFill>
                  <a:schemeClr val="tx1"/>
                </a:solidFill>
              </a:rPr>
              <a:t>đồ</a:t>
            </a:r>
            <a:r>
              <a:rPr lang="en-GB" sz="2000" dirty="0">
                <a:solidFill>
                  <a:schemeClr val="tx1"/>
                </a:solidFill>
              </a:rPr>
              <a:t> </a:t>
            </a:r>
            <a:r>
              <a:rPr lang="en-GB" sz="2000" dirty="0" err="1">
                <a:solidFill>
                  <a:schemeClr val="tx1"/>
                </a:solidFill>
              </a:rPr>
              <a:t>Tiềm</a:t>
            </a:r>
            <a:r>
              <a:rPr lang="en-GB" sz="2000" dirty="0">
                <a:solidFill>
                  <a:schemeClr val="tx1"/>
                </a:solidFill>
              </a:rPr>
              <a:t> </a:t>
            </a:r>
            <a:r>
              <a:rPr lang="en-GB" sz="2000" dirty="0" err="1">
                <a:solidFill>
                  <a:schemeClr val="tx1"/>
                </a:solidFill>
              </a:rPr>
              <a:t>năng</a:t>
            </a:r>
            <a:r>
              <a:rPr lang="en-GB" sz="2000" dirty="0">
                <a:solidFill>
                  <a:schemeClr val="tx1"/>
                </a:solidFill>
              </a:rPr>
              <a:t> </a:t>
            </a:r>
            <a:r>
              <a:rPr lang="en-GB" sz="2000" dirty="0" err="1">
                <a:solidFill>
                  <a:schemeClr val="tx1"/>
                </a:solidFill>
              </a:rPr>
              <a:t>Xuất</a:t>
            </a:r>
            <a:r>
              <a:rPr lang="en-GB" sz="2000" dirty="0">
                <a:solidFill>
                  <a:schemeClr val="tx1"/>
                </a:solidFill>
              </a:rPr>
              <a:t> </a:t>
            </a:r>
            <a:r>
              <a:rPr lang="en-GB" sz="2000" dirty="0" err="1">
                <a:solidFill>
                  <a:schemeClr val="tx1"/>
                </a:solidFill>
              </a:rPr>
              <a:t>khẩu</a:t>
            </a:r>
            <a:endParaRPr lang="en-GB" sz="2000" dirty="0">
              <a:solidFill>
                <a:schemeClr val="tx1"/>
              </a:solidFill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GB" sz="2000" dirty="0" err="1">
                <a:solidFill>
                  <a:schemeClr val="tx1"/>
                </a:solidFill>
              </a:rPr>
              <a:t>Bản</a:t>
            </a:r>
            <a:r>
              <a:rPr lang="en-GB" sz="2000" dirty="0">
                <a:solidFill>
                  <a:schemeClr val="tx1"/>
                </a:solidFill>
              </a:rPr>
              <a:t> </a:t>
            </a:r>
            <a:r>
              <a:rPr lang="en-GB" sz="2000" dirty="0" err="1">
                <a:solidFill>
                  <a:schemeClr val="tx1"/>
                </a:solidFill>
              </a:rPr>
              <a:t>đồ</a:t>
            </a:r>
            <a:r>
              <a:rPr lang="en-GB" sz="2000" dirty="0">
                <a:solidFill>
                  <a:schemeClr val="tx1"/>
                </a:solidFill>
              </a:rPr>
              <a:t> </a:t>
            </a:r>
            <a:r>
              <a:rPr lang="en-GB" sz="2000" dirty="0" err="1">
                <a:solidFill>
                  <a:schemeClr val="tx1"/>
                </a:solidFill>
              </a:rPr>
              <a:t>Bền</a:t>
            </a:r>
            <a:r>
              <a:rPr lang="en-GB" sz="2000" dirty="0">
                <a:solidFill>
                  <a:schemeClr val="tx1"/>
                </a:solidFill>
              </a:rPr>
              <a:t> </a:t>
            </a:r>
            <a:r>
              <a:rPr lang="en-GB" sz="2000" dirty="0" err="1">
                <a:solidFill>
                  <a:schemeClr val="tx1"/>
                </a:solidFill>
              </a:rPr>
              <a:t>vững</a:t>
            </a:r>
            <a:endParaRPr lang="en-US" sz="2000" dirty="0">
              <a:solidFill>
                <a:schemeClr val="tx1"/>
              </a:solidFill>
            </a:endParaRPr>
          </a:p>
          <a:p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DB7DC1-6DFD-4804-B81B-5AD5FA162587}" type="slidenum">
              <a:rPr lang="en-US" smtClean="0"/>
              <a:pPr/>
              <a:t>6</a:t>
            </a:fld>
            <a:endParaRPr lang="en-US"/>
          </a:p>
        </p:txBody>
      </p:sp>
      <p:pic>
        <p:nvPicPr>
          <p:cNvPr id="9220" name="Picture 4"/>
          <p:cNvPicPr>
            <a:picLocks noChangeAspect="1" noChangeArrowheads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-142"/>
          <a:stretch/>
        </p:blipFill>
        <p:spPr bwMode="auto">
          <a:xfrm>
            <a:off x="6609345" y="3600380"/>
            <a:ext cx="3725167" cy="24844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Picture 4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7522313" y="836712"/>
            <a:ext cx="2784521" cy="24824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TextBox 6"/>
          <p:cNvSpPr txBox="1"/>
          <p:nvPr/>
        </p:nvSpPr>
        <p:spPr>
          <a:xfrm rot="16200000">
            <a:off x="9641050" y="2614439"/>
            <a:ext cx="1116124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800" dirty="0">
                <a:solidFill>
                  <a:schemeClr val="bg2">
                    <a:lumMod val="65000"/>
                  </a:schemeClr>
                </a:solidFill>
              </a:rPr>
              <a:t>© Shutterstock.com</a:t>
            </a:r>
          </a:p>
        </p:txBody>
      </p:sp>
    </p:spTree>
    <p:extLst>
      <p:ext uri="{BB962C8B-B14F-4D97-AF65-F5344CB8AC3E}">
        <p14:creationId xmlns:p14="http://schemas.microsoft.com/office/powerpoint/2010/main" val="240744173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55641" y="2924944"/>
            <a:ext cx="6770273" cy="1152128"/>
          </a:xfrm>
        </p:spPr>
        <p:txBody>
          <a:bodyPr/>
          <a:lstStyle/>
          <a:p>
            <a:pPr algn="ctr"/>
            <a:r>
              <a:rPr lang="en-GB" sz="4000" b="1" u="sng" dirty="0" err="1">
                <a:latin typeface="Cambria" panose="02040503050406030204" pitchFamily="18" charset="0"/>
                <a:ea typeface="Cambria" panose="02040503050406030204" pitchFamily="18" charset="0"/>
              </a:rPr>
              <a:t>Dự</a:t>
            </a:r>
            <a:r>
              <a:rPr lang="en-GB" sz="4000" b="1" u="sng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GB" sz="4000" b="1" u="sng" dirty="0" err="1">
                <a:latin typeface="Cambria" panose="02040503050406030204" pitchFamily="18" charset="0"/>
                <a:ea typeface="Cambria" panose="02040503050406030204" pitchFamily="18" charset="0"/>
              </a:rPr>
              <a:t>án</a:t>
            </a:r>
            <a:r>
              <a:rPr lang="en-GB" sz="4000" b="1" u="sng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GB" sz="4000" b="1" u="sng" dirty="0" err="1">
                <a:latin typeface="Cambria" panose="02040503050406030204" pitchFamily="18" charset="0"/>
                <a:ea typeface="Cambria" panose="02040503050406030204" pitchFamily="18" charset="0"/>
              </a:rPr>
              <a:t>Thương</a:t>
            </a:r>
            <a:r>
              <a:rPr lang="en-GB" sz="4000" b="1" u="sng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GB" sz="4000" b="1" u="sng" dirty="0" err="1">
                <a:latin typeface="Cambria" panose="02040503050406030204" pitchFamily="18" charset="0"/>
                <a:ea typeface="Cambria" panose="02040503050406030204" pitchFamily="18" charset="0"/>
              </a:rPr>
              <a:t>mại</a:t>
            </a:r>
            <a:r>
              <a:rPr lang="en-GB" sz="4000" b="1" u="sng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GB" sz="4000" b="1" u="sng" dirty="0" err="1">
                <a:latin typeface="Cambria" panose="02040503050406030204" pitchFamily="18" charset="0"/>
                <a:ea typeface="Cambria" panose="02040503050406030204" pitchFamily="18" charset="0"/>
              </a:rPr>
              <a:t>vì</a:t>
            </a:r>
            <a:r>
              <a:rPr lang="en-GB" sz="4000" b="1" u="sng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GB" sz="4000" b="1" u="sng" dirty="0" err="1">
                <a:latin typeface="Cambria" panose="02040503050406030204" pitchFamily="18" charset="0"/>
                <a:ea typeface="Cambria" panose="02040503050406030204" pitchFamily="18" charset="0"/>
              </a:rPr>
              <a:t>sự</a:t>
            </a:r>
            <a:r>
              <a:rPr lang="en-GB" sz="4000" b="1" u="sng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GB" sz="4000" b="1" u="sng" dirty="0" err="1">
                <a:latin typeface="Cambria" panose="02040503050406030204" pitchFamily="18" charset="0"/>
                <a:ea typeface="Cambria" panose="02040503050406030204" pitchFamily="18" charset="0"/>
              </a:rPr>
              <a:t>phát</a:t>
            </a:r>
            <a:r>
              <a:rPr lang="en-GB" sz="4000" b="1" u="sng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GB" sz="4000" b="1" u="sng" dirty="0" err="1">
                <a:latin typeface="Cambria" panose="02040503050406030204" pitchFamily="18" charset="0"/>
                <a:ea typeface="Cambria" panose="02040503050406030204" pitchFamily="18" charset="0"/>
              </a:rPr>
              <a:t>triển</a:t>
            </a:r>
            <a:r>
              <a:rPr lang="en-GB" sz="4000" b="1" u="sng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GB" sz="4000" b="1" u="sng" dirty="0" err="1">
                <a:latin typeface="Cambria" panose="02040503050406030204" pitchFamily="18" charset="0"/>
                <a:ea typeface="Cambria" panose="02040503050406030204" pitchFamily="18" charset="0"/>
              </a:rPr>
              <a:t>bền</a:t>
            </a:r>
            <a:r>
              <a:rPr lang="en-GB" sz="4000" b="1" u="sng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GB" sz="4000" b="1" u="sng" dirty="0" err="1">
                <a:latin typeface="Cambria" panose="02040503050406030204" pitchFamily="18" charset="0"/>
                <a:ea typeface="Cambria" panose="02040503050406030204" pitchFamily="18" charset="0"/>
              </a:rPr>
              <a:t>vững</a:t>
            </a:r>
            <a:r>
              <a:rPr lang="en-GB" sz="4000" b="1" u="sng" dirty="0">
                <a:latin typeface="Cambria" panose="02040503050406030204" pitchFamily="18" charset="0"/>
                <a:ea typeface="Cambria" panose="02040503050406030204" pitchFamily="18" charset="0"/>
              </a:rPr>
              <a:t> (T4SD) </a:t>
            </a:r>
            <a:endParaRPr lang="en-GB" sz="4000" u="sng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294967295"/>
          </p:nvPr>
        </p:nvSpPr>
        <p:spPr/>
        <p:txBody>
          <a:bodyPr/>
          <a:lstStyle/>
          <a:p>
            <a:fld id="{ABDB7DC1-6DFD-4804-B81B-5AD5FA162587}" type="slidenum">
              <a:rPr lang="en-US" smtClean="0"/>
              <a:pPr/>
              <a:t>7</a:t>
            </a:fld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8256" y="452341"/>
            <a:ext cx="3394736" cy="6807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080380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9B51A1E-902D-48AF-9020-955120F399B6}" type="slidenum">
              <a:rPr lang="en-US" noProof="0" smtClean="0"/>
              <a:pPr/>
              <a:t>8</a:t>
            </a:fld>
            <a:endParaRPr lang="en-US" noProof="0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771117" y="697552"/>
            <a:ext cx="4239288" cy="1600200"/>
          </a:xfrm>
        </p:spPr>
        <p:txBody>
          <a:bodyPr/>
          <a:lstStyle/>
          <a:p>
            <a:r>
              <a:rPr lang="en-US" dirty="0">
                <a:latin typeface="Cambria" panose="02040503050406030204" pitchFamily="18" charset="0"/>
                <a:ea typeface="Cambria" panose="02040503050406030204" pitchFamily="18" charset="0"/>
              </a:rPr>
              <a:t>T4SD Hubs </a:t>
            </a:r>
            <a:r>
              <a:rPr lang="en-US" dirty="0" err="1">
                <a:latin typeface="Cambria" panose="02040503050406030204" pitchFamily="18" charset="0"/>
                <a:ea typeface="Cambria" panose="02040503050406030204" pitchFamily="18" charset="0"/>
              </a:rPr>
              <a:t>là</a:t>
            </a:r>
            <a:r>
              <a:rPr lang="en-US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dirty="0" err="1">
                <a:latin typeface="Cambria" panose="02040503050406030204" pitchFamily="18" charset="0"/>
                <a:ea typeface="Cambria" panose="02040503050406030204" pitchFamily="18" charset="0"/>
              </a:rPr>
              <a:t>gì</a:t>
            </a:r>
            <a:r>
              <a:rPr lang="en-US" dirty="0">
                <a:latin typeface="Cambria" panose="02040503050406030204" pitchFamily="18" charset="0"/>
                <a:ea typeface="Cambria" panose="02040503050406030204" pitchFamily="18" charset="0"/>
              </a:rPr>
              <a:t>?</a:t>
            </a:r>
            <a:br>
              <a:rPr lang="en-US" dirty="0">
                <a:latin typeface="Cambria" panose="02040503050406030204" pitchFamily="18" charset="0"/>
                <a:ea typeface="Cambria" panose="02040503050406030204" pitchFamily="18" charset="0"/>
              </a:rPr>
            </a:br>
            <a:r>
              <a:rPr lang="en-US" dirty="0">
                <a:latin typeface="Cambria" panose="02040503050406030204" pitchFamily="18" charset="0"/>
                <a:ea typeface="Cambria" panose="02040503050406030204" pitchFamily="18" charset="0"/>
              </a:rPr>
              <a:t/>
            </a:r>
            <a:br>
              <a:rPr lang="en-US" dirty="0">
                <a:latin typeface="Cambria" panose="02040503050406030204" pitchFamily="18" charset="0"/>
                <a:ea typeface="Cambria" panose="02040503050406030204" pitchFamily="18" charset="0"/>
              </a:rPr>
            </a:br>
            <a:endParaRPr lang="en-US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71117" y="1808393"/>
            <a:ext cx="6135054" cy="3811588"/>
          </a:xfrm>
        </p:spPr>
        <p:txBody>
          <a:bodyPr/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b="1" dirty="0" err="1"/>
              <a:t>Khái</a:t>
            </a:r>
            <a:r>
              <a:rPr lang="en-US" b="1" dirty="0"/>
              <a:t> </a:t>
            </a:r>
            <a:r>
              <a:rPr lang="en-US" b="1" dirty="0" err="1"/>
              <a:t>niệm</a:t>
            </a:r>
            <a:endParaRPr lang="en-US" b="1" dirty="0"/>
          </a:p>
          <a:p>
            <a:pPr marL="742950" lvl="1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b="1" dirty="0" err="1"/>
              <a:t>các</a:t>
            </a:r>
            <a:r>
              <a:rPr lang="en-US" b="1" dirty="0"/>
              <a:t> </a:t>
            </a:r>
            <a:r>
              <a:rPr lang="en-US" b="1" dirty="0" err="1"/>
              <a:t>đầu</a:t>
            </a:r>
            <a:r>
              <a:rPr lang="en-US" b="1" dirty="0"/>
              <a:t> </a:t>
            </a:r>
            <a:r>
              <a:rPr lang="en-US" b="1" dirty="0" err="1"/>
              <a:t>mối</a:t>
            </a:r>
            <a:r>
              <a:rPr lang="en-US" b="1" dirty="0"/>
              <a:t> </a:t>
            </a:r>
            <a:r>
              <a:rPr lang="en-US" b="1" dirty="0" err="1"/>
              <a:t>ảo</a:t>
            </a:r>
            <a:r>
              <a:rPr lang="en-US" b="1" dirty="0"/>
              <a:t>, </a:t>
            </a:r>
            <a:r>
              <a:rPr lang="vi-VN" dirty="0"/>
              <a:t>được thành lập tại quốc gia</a:t>
            </a:r>
            <a:r>
              <a:rPr lang="en-US" dirty="0"/>
              <a:t>, </a:t>
            </a:r>
            <a:r>
              <a:rPr lang="en-US" dirty="0" err="1"/>
              <a:t>nhằm</a:t>
            </a:r>
            <a:r>
              <a:rPr lang="en-US" dirty="0"/>
              <a:t> </a:t>
            </a:r>
            <a:r>
              <a:rPr lang="en-US" b="1" dirty="0" err="1"/>
              <a:t>cung</a:t>
            </a:r>
            <a:r>
              <a:rPr lang="en-US" b="1" dirty="0"/>
              <a:t> </a:t>
            </a:r>
            <a:r>
              <a:rPr lang="en-US" b="1" dirty="0" err="1"/>
              <a:t>cấp</a:t>
            </a:r>
            <a:r>
              <a:rPr lang="en-US" b="1" dirty="0"/>
              <a:t> </a:t>
            </a:r>
            <a:r>
              <a:rPr lang="en-US" b="1" dirty="0" err="1"/>
              <a:t>hỗ</a:t>
            </a:r>
            <a:r>
              <a:rPr lang="en-US" b="1" dirty="0"/>
              <a:t> </a:t>
            </a:r>
            <a:r>
              <a:rPr lang="en-US" b="1" dirty="0" err="1"/>
              <a:t>trợ</a:t>
            </a:r>
            <a:r>
              <a:rPr lang="en-US" b="1" dirty="0"/>
              <a:t> </a:t>
            </a:r>
            <a:r>
              <a:rPr lang="en-US" b="1" dirty="0" err="1"/>
              <a:t>kỹ</a:t>
            </a:r>
            <a:r>
              <a:rPr lang="en-US" b="1" dirty="0"/>
              <a:t> </a:t>
            </a:r>
            <a:r>
              <a:rPr lang="en-US" b="1" dirty="0" err="1"/>
              <a:t>thuật</a:t>
            </a:r>
            <a:r>
              <a:rPr lang="en-US" b="1" dirty="0"/>
              <a:t> </a:t>
            </a:r>
            <a:r>
              <a:rPr lang="en-US" b="1" dirty="0" err="1"/>
              <a:t>cần</a:t>
            </a:r>
            <a:r>
              <a:rPr lang="en-US" b="1" dirty="0"/>
              <a:t> </a:t>
            </a:r>
            <a:r>
              <a:rPr lang="en-US" b="1" dirty="0" err="1"/>
              <a:t>thiết</a:t>
            </a:r>
            <a:r>
              <a:rPr lang="en-US" b="1" dirty="0"/>
              <a:t> </a:t>
            </a:r>
            <a:r>
              <a:rPr lang="en-US" dirty="0" err="1"/>
              <a:t>cho</a:t>
            </a:r>
            <a:r>
              <a:rPr lang="en-US" dirty="0"/>
              <a:t> </a:t>
            </a:r>
            <a:r>
              <a:rPr lang="en-US" dirty="0" err="1"/>
              <a:t>các</a:t>
            </a:r>
            <a:r>
              <a:rPr lang="en-US" dirty="0"/>
              <a:t> </a:t>
            </a:r>
            <a:r>
              <a:rPr lang="en-US" dirty="0" err="1"/>
              <a:t>Doanh</a:t>
            </a:r>
            <a:r>
              <a:rPr lang="en-US" dirty="0"/>
              <a:t> </a:t>
            </a:r>
            <a:r>
              <a:rPr lang="en-US" dirty="0" err="1"/>
              <a:t>nghiệp</a:t>
            </a:r>
            <a:r>
              <a:rPr lang="en-US" dirty="0"/>
              <a:t> </a:t>
            </a:r>
            <a:r>
              <a:rPr lang="en-US" dirty="0" err="1"/>
              <a:t>nhỏ</a:t>
            </a:r>
            <a:r>
              <a:rPr lang="en-US" dirty="0"/>
              <a:t> </a:t>
            </a:r>
            <a:r>
              <a:rPr lang="en-US" dirty="0" err="1"/>
              <a:t>và</a:t>
            </a:r>
            <a:r>
              <a:rPr lang="en-US" dirty="0"/>
              <a:t> </a:t>
            </a:r>
            <a:r>
              <a:rPr lang="en-US" dirty="0" err="1"/>
              <a:t>vừa</a:t>
            </a:r>
            <a:r>
              <a:rPr lang="en-US" dirty="0"/>
              <a:t> (DNNVV) </a:t>
            </a:r>
            <a:r>
              <a:rPr lang="en-US" dirty="0" err="1"/>
              <a:t>xây</a:t>
            </a:r>
            <a:r>
              <a:rPr lang="en-US" dirty="0"/>
              <a:t> </a:t>
            </a:r>
            <a:r>
              <a:rPr lang="en-US" dirty="0" err="1"/>
              <a:t>dựng</a:t>
            </a:r>
            <a:r>
              <a:rPr lang="en-US" dirty="0"/>
              <a:t> </a:t>
            </a:r>
            <a:r>
              <a:rPr lang="en-US" dirty="0" err="1"/>
              <a:t>năng</a:t>
            </a:r>
            <a:r>
              <a:rPr lang="en-US" dirty="0"/>
              <a:t> </a:t>
            </a:r>
            <a:r>
              <a:rPr lang="en-US" dirty="0" err="1"/>
              <a:t>lực</a:t>
            </a:r>
            <a:r>
              <a:rPr lang="en-US" dirty="0"/>
              <a:t> </a:t>
            </a:r>
            <a:r>
              <a:rPr lang="en-US" dirty="0" err="1"/>
              <a:t>và</a:t>
            </a:r>
            <a:r>
              <a:rPr lang="en-US" dirty="0"/>
              <a:t> </a:t>
            </a:r>
            <a:r>
              <a:rPr lang="en-US" dirty="0" err="1"/>
              <a:t>kiến</a:t>
            </a:r>
            <a:r>
              <a:rPr lang="en-US" dirty="0"/>
              <a:t> </a:t>
            </a:r>
            <a:r>
              <a:rPr lang="en-US" dirty="0" err="1"/>
              <a:t>thức</a:t>
            </a:r>
            <a:r>
              <a:rPr lang="en-US" dirty="0"/>
              <a:t> </a:t>
            </a:r>
            <a:r>
              <a:rPr lang="en-US" dirty="0" err="1"/>
              <a:t>để</a:t>
            </a:r>
            <a:r>
              <a:rPr lang="en-US" dirty="0"/>
              <a:t> </a:t>
            </a:r>
            <a:r>
              <a:rPr lang="en-US" dirty="0" err="1"/>
              <a:t>triển</a:t>
            </a:r>
            <a:r>
              <a:rPr lang="en-US" dirty="0"/>
              <a:t> </a:t>
            </a:r>
            <a:r>
              <a:rPr lang="en-US" dirty="0" err="1"/>
              <a:t>khai</a:t>
            </a:r>
            <a:r>
              <a:rPr lang="en-US" dirty="0"/>
              <a:t> </a:t>
            </a:r>
            <a:r>
              <a:rPr lang="en-US" b="1" dirty="0" err="1"/>
              <a:t>các</a:t>
            </a:r>
            <a:r>
              <a:rPr lang="en-US" b="1" dirty="0"/>
              <a:t> </a:t>
            </a:r>
            <a:r>
              <a:rPr lang="en-US" b="1" dirty="0" err="1"/>
              <a:t>hoạt</a:t>
            </a:r>
            <a:r>
              <a:rPr lang="en-US" b="1" dirty="0"/>
              <a:t> </a:t>
            </a:r>
            <a:r>
              <a:rPr lang="en-US" b="1" dirty="0" err="1"/>
              <a:t>động</a:t>
            </a:r>
            <a:r>
              <a:rPr lang="en-US" b="1" dirty="0"/>
              <a:t> </a:t>
            </a:r>
            <a:r>
              <a:rPr lang="en-US" b="1" dirty="0" err="1"/>
              <a:t>kinh</a:t>
            </a:r>
            <a:r>
              <a:rPr lang="en-US" b="1" dirty="0"/>
              <a:t> </a:t>
            </a:r>
            <a:r>
              <a:rPr lang="en-US" b="1" dirty="0" err="1"/>
              <a:t>doanh</a:t>
            </a:r>
            <a:r>
              <a:rPr lang="en-US" b="1" dirty="0"/>
              <a:t> </a:t>
            </a:r>
            <a:r>
              <a:rPr lang="en-US" b="1" dirty="0" err="1"/>
              <a:t>xanh</a:t>
            </a:r>
            <a:r>
              <a:rPr lang="en-US" b="1" dirty="0"/>
              <a:t> </a:t>
            </a:r>
            <a:r>
              <a:rPr lang="vi-VN" dirty="0"/>
              <a:t>thông qua các dịch vụ tập trung vào những khía cạnh chính như là tiêu chuẩn bền vững, khả năng thích ứng với khí hậu và</a:t>
            </a:r>
            <a:r>
              <a:rPr lang="en-US" dirty="0"/>
              <a:t> </a:t>
            </a:r>
            <a:r>
              <a:rPr lang="en-US" dirty="0" err="1"/>
              <a:t>sử</a:t>
            </a:r>
            <a:r>
              <a:rPr lang="en-US" dirty="0"/>
              <a:t> </a:t>
            </a:r>
            <a:r>
              <a:rPr lang="en-US" dirty="0" err="1"/>
              <a:t>dụng</a:t>
            </a:r>
            <a:r>
              <a:rPr lang="vi-VN" dirty="0"/>
              <a:t> hiệu quả nguồn tài nguyên</a:t>
            </a:r>
            <a:r>
              <a:rPr lang="en-US" dirty="0"/>
              <a:t>.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b="1" dirty="0" err="1"/>
              <a:t>Cung</a:t>
            </a:r>
            <a:r>
              <a:rPr lang="en-US" b="1" dirty="0"/>
              <a:t> </a:t>
            </a:r>
            <a:r>
              <a:rPr lang="en-US" b="1" dirty="0" err="1"/>
              <a:t>cấp</a:t>
            </a:r>
            <a:endParaRPr lang="en-US" b="1" dirty="0"/>
          </a:p>
          <a:p>
            <a:pPr marL="742950" lvl="1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dirty="0" err="1"/>
              <a:t>Kinh</a:t>
            </a:r>
            <a:r>
              <a:rPr lang="en-US" dirty="0"/>
              <a:t> </a:t>
            </a:r>
            <a:r>
              <a:rPr lang="en-US" dirty="0" err="1"/>
              <a:t>tế</a:t>
            </a:r>
            <a:r>
              <a:rPr lang="en-US" dirty="0"/>
              <a:t> </a:t>
            </a:r>
            <a:r>
              <a:rPr lang="en-US" dirty="0" err="1"/>
              <a:t>tuần</a:t>
            </a:r>
            <a:r>
              <a:rPr lang="en-US" dirty="0"/>
              <a:t> </a:t>
            </a:r>
            <a:r>
              <a:rPr lang="en-US" dirty="0" err="1"/>
              <a:t>hoàn</a:t>
            </a:r>
            <a:r>
              <a:rPr lang="en-US" dirty="0"/>
              <a:t>: </a:t>
            </a:r>
            <a:r>
              <a:rPr lang="en-US" dirty="0" err="1"/>
              <a:t>Giảm</a:t>
            </a:r>
            <a:r>
              <a:rPr lang="en-US" dirty="0"/>
              <a:t> </a:t>
            </a:r>
            <a:r>
              <a:rPr lang="en-US" dirty="0" err="1"/>
              <a:t>thiểu</a:t>
            </a:r>
            <a:r>
              <a:rPr lang="en-US" dirty="0"/>
              <a:t>, </a:t>
            </a:r>
            <a:r>
              <a:rPr lang="en-US" dirty="0" err="1"/>
              <a:t>tái</a:t>
            </a:r>
            <a:r>
              <a:rPr lang="en-US" dirty="0"/>
              <a:t> </a:t>
            </a:r>
            <a:r>
              <a:rPr lang="en-US" dirty="0" err="1"/>
              <a:t>sử</a:t>
            </a:r>
            <a:r>
              <a:rPr lang="en-US" dirty="0"/>
              <a:t> </a:t>
            </a:r>
            <a:r>
              <a:rPr lang="en-US" dirty="0" err="1"/>
              <a:t>dụng</a:t>
            </a:r>
            <a:r>
              <a:rPr lang="en-US" dirty="0"/>
              <a:t> </a:t>
            </a:r>
            <a:r>
              <a:rPr lang="en-US" dirty="0" err="1"/>
              <a:t>và</a:t>
            </a:r>
            <a:r>
              <a:rPr lang="en-US" dirty="0"/>
              <a:t> </a:t>
            </a:r>
            <a:r>
              <a:rPr lang="en-US" dirty="0" err="1"/>
              <a:t>tái</a:t>
            </a:r>
            <a:r>
              <a:rPr lang="en-US" dirty="0"/>
              <a:t> </a:t>
            </a:r>
            <a:r>
              <a:rPr lang="en-US" dirty="0" err="1"/>
              <a:t>chế</a:t>
            </a:r>
            <a:r>
              <a:rPr lang="en-US" dirty="0"/>
              <a:t> </a:t>
            </a:r>
          </a:p>
          <a:p>
            <a:pPr marL="742950" lvl="1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dirty="0" err="1"/>
              <a:t>Bản</a:t>
            </a:r>
            <a:r>
              <a:rPr lang="en-US" dirty="0"/>
              <a:t> </a:t>
            </a:r>
            <a:r>
              <a:rPr lang="en-US" dirty="0" err="1"/>
              <a:t>đồ</a:t>
            </a:r>
            <a:r>
              <a:rPr lang="en-US" dirty="0"/>
              <a:t> </a:t>
            </a:r>
            <a:r>
              <a:rPr lang="en-US" dirty="0" err="1"/>
              <a:t>Bền</a:t>
            </a:r>
            <a:r>
              <a:rPr lang="en-US" dirty="0"/>
              <a:t> </a:t>
            </a:r>
            <a:r>
              <a:rPr lang="en-US" dirty="0" err="1"/>
              <a:t>vững</a:t>
            </a:r>
            <a:r>
              <a:rPr lang="en-US" dirty="0"/>
              <a:t> </a:t>
            </a:r>
            <a:r>
              <a:rPr lang="en-US" dirty="0" err="1"/>
              <a:t>và</a:t>
            </a:r>
            <a:r>
              <a:rPr lang="en-US" dirty="0"/>
              <a:t> </a:t>
            </a:r>
            <a:r>
              <a:rPr lang="en-US" dirty="0" err="1"/>
              <a:t>các</a:t>
            </a:r>
            <a:r>
              <a:rPr lang="en-US" dirty="0"/>
              <a:t> </a:t>
            </a:r>
            <a:r>
              <a:rPr lang="en-US" dirty="0" err="1"/>
              <a:t>Tiêu</a:t>
            </a:r>
            <a:r>
              <a:rPr lang="en-US" dirty="0"/>
              <a:t> </a:t>
            </a:r>
            <a:r>
              <a:rPr lang="en-US" dirty="0" err="1"/>
              <a:t>chuẩn</a:t>
            </a:r>
            <a:r>
              <a:rPr lang="en-US" dirty="0"/>
              <a:t> </a:t>
            </a:r>
            <a:r>
              <a:rPr lang="en-US" dirty="0" err="1"/>
              <a:t>Bền</a:t>
            </a:r>
            <a:r>
              <a:rPr lang="en-US" dirty="0"/>
              <a:t> </a:t>
            </a:r>
            <a:r>
              <a:rPr lang="en-US" dirty="0" err="1"/>
              <a:t>vững</a:t>
            </a:r>
            <a:endParaRPr lang="en-US" dirty="0"/>
          </a:p>
          <a:p>
            <a:pPr marL="742950" lvl="1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dirty="0" err="1"/>
              <a:t>Bộ</a:t>
            </a:r>
            <a:r>
              <a:rPr lang="en-GB" dirty="0"/>
              <a:t> </a:t>
            </a:r>
            <a:r>
              <a:rPr lang="en-GB" dirty="0" err="1"/>
              <a:t>công</a:t>
            </a:r>
            <a:r>
              <a:rPr lang="en-GB" dirty="0"/>
              <a:t> </a:t>
            </a:r>
            <a:r>
              <a:rPr lang="en-GB" dirty="0" err="1"/>
              <a:t>cụ</a:t>
            </a:r>
            <a:r>
              <a:rPr lang="en-GB" dirty="0"/>
              <a:t> </a:t>
            </a:r>
            <a:r>
              <a:rPr lang="en-GB" dirty="0" err="1"/>
              <a:t>thích</a:t>
            </a:r>
            <a:r>
              <a:rPr lang="en-GB" dirty="0"/>
              <a:t> </a:t>
            </a:r>
            <a:r>
              <a:rPr lang="en-GB" dirty="0" err="1"/>
              <a:t>ứng</a:t>
            </a:r>
            <a:r>
              <a:rPr lang="en-GB" dirty="0"/>
              <a:t> </a:t>
            </a:r>
            <a:r>
              <a:rPr lang="en-GB" dirty="0" err="1"/>
              <a:t>với</a:t>
            </a:r>
            <a:r>
              <a:rPr lang="en-GB" dirty="0"/>
              <a:t> </a:t>
            </a:r>
            <a:r>
              <a:rPr lang="en-GB" dirty="0" err="1"/>
              <a:t>khí</a:t>
            </a:r>
            <a:r>
              <a:rPr lang="en-GB" dirty="0"/>
              <a:t> </a:t>
            </a:r>
            <a:r>
              <a:rPr lang="en-GB" dirty="0" err="1"/>
              <a:t>hậu</a:t>
            </a:r>
            <a:r>
              <a:rPr lang="en-GB" dirty="0"/>
              <a:t> </a:t>
            </a:r>
          </a:p>
          <a:p>
            <a:pPr marL="742950" lvl="1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vi-VN" dirty="0"/>
              <a:t>Định vị các sản phẩm bền vững trên thị trường quốc tế</a:t>
            </a:r>
            <a:endParaRPr lang="en-US" dirty="0"/>
          </a:p>
          <a:p>
            <a:pPr marL="742950" lvl="1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vi-VN" dirty="0"/>
              <a:t>Tiếp cận tài chính xanh và thị trường cho các sản phẩm bền vững</a:t>
            </a:r>
            <a:endParaRPr lang="en-US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75305" y="1310114"/>
            <a:ext cx="987638" cy="987638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40016" y="2642549"/>
            <a:ext cx="935816" cy="935816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28372" y="2688272"/>
            <a:ext cx="883997" cy="890093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80157" y="4495584"/>
            <a:ext cx="932769" cy="938865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89261" y="4445162"/>
            <a:ext cx="950041" cy="950041"/>
          </a:xfrm>
          <a:prstGeom prst="rect">
            <a:avLst/>
          </a:prstGeom>
        </p:spPr>
      </p:pic>
      <p:sp>
        <p:nvSpPr>
          <p:cNvPr id="13" name="Oval 12"/>
          <p:cNvSpPr/>
          <p:nvPr/>
        </p:nvSpPr>
        <p:spPr>
          <a:xfrm>
            <a:off x="8954582" y="3140575"/>
            <a:ext cx="1368834" cy="1368834"/>
          </a:xfrm>
          <a:prstGeom prst="ellipse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7" name="Text Placeholder 7">
            <a:extLst>
              <a:ext uri="{FF2B5EF4-FFF2-40B4-BE49-F238E27FC236}">
                <a16:creationId xmlns:a16="http://schemas.microsoft.com/office/drawing/2014/main" id="{E6971D8C-ECC5-4EDD-AC10-DDF4CA7E9DC3}"/>
              </a:ext>
            </a:extLst>
          </p:cNvPr>
          <p:cNvSpPr txBox="1">
            <a:spLocks/>
          </p:cNvSpPr>
          <p:nvPr/>
        </p:nvSpPr>
        <p:spPr>
          <a:xfrm>
            <a:off x="8404281" y="2271739"/>
            <a:ext cx="2160000" cy="504000"/>
          </a:xfrm>
          <a:prstGeom prst="rect">
            <a:avLst/>
          </a:prstGeom>
        </p:spPr>
        <p:txBody>
          <a:bodyPr/>
          <a:lstStyle>
            <a:lvl1pPr marL="266700" indent="-2667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42925" indent="-276225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809625" indent="-2667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076325" indent="-2667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343025" indent="-2667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1600" dirty="0" err="1">
                <a:latin typeface="+mj-lt"/>
              </a:rPr>
              <a:t>Thích</a:t>
            </a:r>
            <a:r>
              <a:rPr lang="en-US" sz="1600" dirty="0">
                <a:latin typeface="+mj-lt"/>
              </a:rPr>
              <a:t> </a:t>
            </a:r>
            <a:r>
              <a:rPr lang="en-US" sz="1600" dirty="0" err="1">
                <a:latin typeface="+mj-lt"/>
              </a:rPr>
              <a:t>ứng</a:t>
            </a:r>
            <a:r>
              <a:rPr lang="en-US" sz="1600" dirty="0">
                <a:latin typeface="+mj-lt"/>
              </a:rPr>
              <a:t> </a:t>
            </a:r>
            <a:r>
              <a:rPr lang="en-US" sz="1600" dirty="0" err="1">
                <a:latin typeface="+mj-lt"/>
              </a:rPr>
              <a:t>với</a:t>
            </a:r>
            <a:r>
              <a:rPr lang="en-US" sz="1600" dirty="0">
                <a:latin typeface="+mj-lt"/>
              </a:rPr>
              <a:t> </a:t>
            </a:r>
            <a:r>
              <a:rPr lang="en-US" sz="1600" dirty="0" err="1">
                <a:latin typeface="+mj-lt"/>
              </a:rPr>
              <a:t>khí</a:t>
            </a:r>
            <a:r>
              <a:rPr lang="en-US" sz="1600" dirty="0">
                <a:latin typeface="+mj-lt"/>
              </a:rPr>
              <a:t> </a:t>
            </a:r>
            <a:r>
              <a:rPr lang="en-US" sz="1600" dirty="0" err="1">
                <a:latin typeface="+mj-lt"/>
              </a:rPr>
              <a:t>hậu</a:t>
            </a:r>
            <a:endParaRPr lang="en-US" sz="1600" dirty="0">
              <a:latin typeface="+mj-lt"/>
            </a:endParaRPr>
          </a:p>
        </p:txBody>
      </p:sp>
      <p:sp>
        <p:nvSpPr>
          <p:cNvPr id="18" name="Text Placeholder 7">
            <a:extLst>
              <a:ext uri="{FF2B5EF4-FFF2-40B4-BE49-F238E27FC236}">
                <a16:creationId xmlns:a16="http://schemas.microsoft.com/office/drawing/2014/main" id="{E6971D8C-ECC5-4EDD-AC10-DDF4CA7E9DC3}"/>
              </a:ext>
            </a:extLst>
          </p:cNvPr>
          <p:cNvSpPr txBox="1">
            <a:spLocks/>
          </p:cNvSpPr>
          <p:nvPr/>
        </p:nvSpPr>
        <p:spPr>
          <a:xfrm>
            <a:off x="6727924" y="3635487"/>
            <a:ext cx="2160000" cy="504000"/>
          </a:xfrm>
          <a:prstGeom prst="rect">
            <a:avLst/>
          </a:prstGeom>
        </p:spPr>
        <p:txBody>
          <a:bodyPr/>
          <a:lstStyle>
            <a:lvl1pPr marL="266700" indent="-2667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42925" indent="-276225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809625" indent="-2667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076325" indent="-2667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343025" indent="-2667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1600" dirty="0" err="1">
                <a:latin typeface="+mj-lt"/>
              </a:rPr>
              <a:t>Kinh</a:t>
            </a:r>
            <a:r>
              <a:rPr lang="en-US" sz="1600" dirty="0">
                <a:latin typeface="+mj-lt"/>
              </a:rPr>
              <a:t> </a:t>
            </a:r>
            <a:r>
              <a:rPr lang="en-US" sz="1600" dirty="0" err="1">
                <a:latin typeface="+mj-lt"/>
              </a:rPr>
              <a:t>tế</a:t>
            </a:r>
            <a:r>
              <a:rPr lang="en-US" sz="1600" dirty="0">
                <a:latin typeface="+mj-lt"/>
              </a:rPr>
              <a:t> </a:t>
            </a:r>
            <a:r>
              <a:rPr lang="en-US" sz="1600" dirty="0" err="1">
                <a:latin typeface="+mj-lt"/>
              </a:rPr>
              <a:t>tuần</a:t>
            </a:r>
            <a:r>
              <a:rPr lang="en-US" sz="1600" dirty="0">
                <a:latin typeface="+mj-lt"/>
              </a:rPr>
              <a:t> </a:t>
            </a:r>
            <a:r>
              <a:rPr lang="en-US" sz="1600" dirty="0" err="1">
                <a:latin typeface="+mj-lt"/>
              </a:rPr>
              <a:t>hoàn</a:t>
            </a:r>
            <a:endParaRPr lang="en-US" sz="1600" dirty="0">
              <a:latin typeface="+mj-lt"/>
            </a:endParaRPr>
          </a:p>
          <a:p>
            <a:pPr marL="0" indent="0" algn="ctr">
              <a:buNone/>
            </a:pPr>
            <a:r>
              <a:rPr lang="en-US" sz="1600" dirty="0" err="1">
                <a:latin typeface="+mj-lt"/>
              </a:rPr>
              <a:t>Hợp</a:t>
            </a:r>
            <a:r>
              <a:rPr lang="en-US" sz="1600" dirty="0">
                <a:latin typeface="+mj-lt"/>
              </a:rPr>
              <a:t> </a:t>
            </a:r>
            <a:r>
              <a:rPr lang="en-US" sz="1600" dirty="0" err="1">
                <a:latin typeface="+mj-lt"/>
              </a:rPr>
              <a:t>phần</a:t>
            </a:r>
            <a:r>
              <a:rPr lang="en-US" sz="1600" dirty="0">
                <a:latin typeface="+mj-lt"/>
              </a:rPr>
              <a:t> RECP </a:t>
            </a:r>
          </a:p>
        </p:txBody>
      </p:sp>
      <p:sp>
        <p:nvSpPr>
          <p:cNvPr id="19" name="Text Placeholder 7">
            <a:extLst>
              <a:ext uri="{FF2B5EF4-FFF2-40B4-BE49-F238E27FC236}">
                <a16:creationId xmlns:a16="http://schemas.microsoft.com/office/drawing/2014/main" id="{E6971D8C-ECC5-4EDD-AC10-DDF4CA7E9DC3}"/>
              </a:ext>
            </a:extLst>
          </p:cNvPr>
          <p:cNvSpPr txBox="1">
            <a:spLocks/>
          </p:cNvSpPr>
          <p:nvPr/>
        </p:nvSpPr>
        <p:spPr>
          <a:xfrm>
            <a:off x="7266541" y="5473719"/>
            <a:ext cx="2160000" cy="504000"/>
          </a:xfrm>
          <a:prstGeom prst="rect">
            <a:avLst/>
          </a:prstGeom>
        </p:spPr>
        <p:txBody>
          <a:bodyPr/>
          <a:lstStyle>
            <a:lvl1pPr marL="266700" indent="-2667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42925" indent="-276225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809625" indent="-2667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076325" indent="-2667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343025" indent="-2667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1600" dirty="0" err="1">
                <a:latin typeface="+mj-lt"/>
              </a:rPr>
              <a:t>Các</a:t>
            </a:r>
            <a:r>
              <a:rPr lang="en-US" sz="1600" dirty="0">
                <a:latin typeface="+mj-lt"/>
              </a:rPr>
              <a:t> </a:t>
            </a:r>
            <a:r>
              <a:rPr lang="en-US" sz="1600" dirty="0" err="1">
                <a:latin typeface="+mj-lt"/>
              </a:rPr>
              <a:t>tiêu</a:t>
            </a:r>
            <a:r>
              <a:rPr lang="en-US" sz="1600" dirty="0">
                <a:latin typeface="+mj-lt"/>
              </a:rPr>
              <a:t> </a:t>
            </a:r>
            <a:r>
              <a:rPr lang="en-US" sz="1600" dirty="0" err="1">
                <a:latin typeface="+mj-lt"/>
              </a:rPr>
              <a:t>chuẩn</a:t>
            </a:r>
            <a:r>
              <a:rPr lang="en-US" sz="1600" dirty="0">
                <a:latin typeface="+mj-lt"/>
              </a:rPr>
              <a:t> </a:t>
            </a:r>
            <a:r>
              <a:rPr lang="en-US" sz="1600" dirty="0" err="1">
                <a:latin typeface="+mj-lt"/>
              </a:rPr>
              <a:t>bền</a:t>
            </a:r>
            <a:r>
              <a:rPr lang="en-US" sz="1600" dirty="0">
                <a:latin typeface="+mj-lt"/>
              </a:rPr>
              <a:t> </a:t>
            </a:r>
            <a:r>
              <a:rPr lang="en-US" sz="1600" dirty="0" err="1">
                <a:latin typeface="+mj-lt"/>
              </a:rPr>
              <a:t>vững</a:t>
            </a:r>
            <a:endParaRPr lang="en-US" sz="1600" dirty="0">
              <a:latin typeface="+mj-lt"/>
            </a:endParaRPr>
          </a:p>
        </p:txBody>
      </p:sp>
      <p:sp>
        <p:nvSpPr>
          <p:cNvPr id="20" name="Text Placeholder 7">
            <a:extLst>
              <a:ext uri="{FF2B5EF4-FFF2-40B4-BE49-F238E27FC236}">
                <a16:creationId xmlns:a16="http://schemas.microsoft.com/office/drawing/2014/main" id="{E6971D8C-ECC5-4EDD-AC10-DDF4CA7E9DC3}"/>
              </a:ext>
            </a:extLst>
          </p:cNvPr>
          <p:cNvSpPr txBox="1">
            <a:spLocks/>
          </p:cNvSpPr>
          <p:nvPr/>
        </p:nvSpPr>
        <p:spPr>
          <a:xfrm>
            <a:off x="9638999" y="5484282"/>
            <a:ext cx="1857370" cy="504000"/>
          </a:xfrm>
          <a:prstGeom prst="rect">
            <a:avLst/>
          </a:prstGeom>
        </p:spPr>
        <p:txBody>
          <a:bodyPr/>
          <a:lstStyle>
            <a:lvl1pPr marL="266700" indent="-2667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42925" indent="-276225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809625" indent="-2667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076325" indent="-2667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343025" indent="-2667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1600" dirty="0" err="1">
                <a:latin typeface="+mj-lt"/>
              </a:rPr>
              <a:t>Tiếp</a:t>
            </a:r>
            <a:r>
              <a:rPr lang="en-US" sz="1600" dirty="0">
                <a:latin typeface="+mj-lt"/>
              </a:rPr>
              <a:t> </a:t>
            </a:r>
            <a:r>
              <a:rPr lang="en-US" sz="1600" dirty="0" err="1">
                <a:latin typeface="+mj-lt"/>
              </a:rPr>
              <a:t>cận</a:t>
            </a:r>
            <a:r>
              <a:rPr lang="en-US" sz="1600" dirty="0">
                <a:latin typeface="+mj-lt"/>
              </a:rPr>
              <a:t> </a:t>
            </a:r>
            <a:r>
              <a:rPr lang="en-US" sz="1600" dirty="0" err="1">
                <a:latin typeface="+mj-lt"/>
              </a:rPr>
              <a:t>Tài</a:t>
            </a:r>
            <a:r>
              <a:rPr lang="en-US" sz="1600" dirty="0">
                <a:latin typeface="+mj-lt"/>
              </a:rPr>
              <a:t> </a:t>
            </a:r>
            <a:r>
              <a:rPr lang="en-US" sz="1600" dirty="0" err="1">
                <a:latin typeface="+mj-lt"/>
              </a:rPr>
              <a:t>chính</a:t>
            </a:r>
            <a:r>
              <a:rPr lang="en-US" sz="1600" dirty="0">
                <a:latin typeface="+mj-lt"/>
              </a:rPr>
              <a:t> </a:t>
            </a:r>
            <a:r>
              <a:rPr lang="en-US" sz="1600" dirty="0" err="1">
                <a:latin typeface="+mj-lt"/>
              </a:rPr>
              <a:t>Xanh</a:t>
            </a:r>
            <a:endParaRPr lang="en-US" sz="1600" dirty="0">
              <a:latin typeface="+mj-lt"/>
            </a:endParaRPr>
          </a:p>
        </p:txBody>
      </p:sp>
      <p:sp>
        <p:nvSpPr>
          <p:cNvPr id="21" name="Text Placeholder 7">
            <a:extLst>
              <a:ext uri="{FF2B5EF4-FFF2-40B4-BE49-F238E27FC236}">
                <a16:creationId xmlns:a16="http://schemas.microsoft.com/office/drawing/2014/main" id="{E6971D8C-ECC5-4EDD-AC10-DDF4CA7E9DC3}"/>
              </a:ext>
            </a:extLst>
          </p:cNvPr>
          <p:cNvSpPr txBox="1">
            <a:spLocks/>
          </p:cNvSpPr>
          <p:nvPr/>
        </p:nvSpPr>
        <p:spPr>
          <a:xfrm>
            <a:off x="10272258" y="3635486"/>
            <a:ext cx="1737999" cy="642767"/>
          </a:xfrm>
          <a:prstGeom prst="rect">
            <a:avLst/>
          </a:prstGeom>
        </p:spPr>
        <p:txBody>
          <a:bodyPr/>
          <a:lstStyle>
            <a:lvl1pPr marL="266700" indent="-2667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42925" indent="-276225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809625" indent="-2667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076325" indent="-2667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343025" indent="-2667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1600" dirty="0" err="1">
                <a:latin typeface="+mj-lt"/>
              </a:rPr>
              <a:t>Định</a:t>
            </a:r>
            <a:r>
              <a:rPr lang="en-US" sz="1600" dirty="0">
                <a:latin typeface="+mj-lt"/>
              </a:rPr>
              <a:t> </a:t>
            </a:r>
            <a:r>
              <a:rPr lang="en-US" sz="1600" dirty="0" err="1">
                <a:latin typeface="+mj-lt"/>
              </a:rPr>
              <a:t>vị</a:t>
            </a:r>
            <a:r>
              <a:rPr lang="en-US" sz="1600" dirty="0">
                <a:latin typeface="+mj-lt"/>
              </a:rPr>
              <a:t> </a:t>
            </a:r>
            <a:r>
              <a:rPr lang="en-US" sz="1600" dirty="0" err="1">
                <a:latin typeface="+mj-lt"/>
              </a:rPr>
              <a:t>các</a:t>
            </a:r>
            <a:r>
              <a:rPr lang="en-US" sz="1600" dirty="0">
                <a:latin typeface="+mj-lt"/>
              </a:rPr>
              <a:t> </a:t>
            </a:r>
            <a:r>
              <a:rPr lang="en-US" sz="1600" dirty="0" err="1">
                <a:latin typeface="+mj-lt"/>
              </a:rPr>
              <a:t>sản</a:t>
            </a:r>
            <a:r>
              <a:rPr lang="en-US" sz="1600" dirty="0">
                <a:latin typeface="+mj-lt"/>
              </a:rPr>
              <a:t> </a:t>
            </a:r>
            <a:r>
              <a:rPr lang="en-US" sz="1600" dirty="0" err="1">
                <a:latin typeface="+mj-lt"/>
              </a:rPr>
              <a:t>phẩm</a:t>
            </a:r>
            <a:r>
              <a:rPr lang="en-US" sz="1600" dirty="0">
                <a:latin typeface="+mj-lt"/>
              </a:rPr>
              <a:t> </a:t>
            </a:r>
            <a:r>
              <a:rPr lang="en-US" sz="1600" dirty="0" err="1">
                <a:latin typeface="+mj-lt"/>
              </a:rPr>
              <a:t>bền</a:t>
            </a:r>
            <a:r>
              <a:rPr lang="en-US" sz="1600" dirty="0">
                <a:latin typeface="+mj-lt"/>
              </a:rPr>
              <a:t> </a:t>
            </a:r>
            <a:r>
              <a:rPr lang="en-US" sz="1600" dirty="0" err="1">
                <a:latin typeface="+mj-lt"/>
              </a:rPr>
              <a:t>vững</a:t>
            </a:r>
            <a:endParaRPr lang="en-US" sz="1600" dirty="0">
              <a:latin typeface="+mj-lt"/>
            </a:endParaRPr>
          </a:p>
        </p:txBody>
      </p:sp>
      <p:sp>
        <p:nvSpPr>
          <p:cNvPr id="22" name="Text Placeholder 7">
            <a:extLst>
              <a:ext uri="{FF2B5EF4-FFF2-40B4-BE49-F238E27FC236}">
                <a16:creationId xmlns:a16="http://schemas.microsoft.com/office/drawing/2014/main" id="{E6971D8C-ECC5-4EDD-AC10-DDF4CA7E9DC3}"/>
              </a:ext>
            </a:extLst>
          </p:cNvPr>
          <p:cNvSpPr txBox="1">
            <a:spLocks/>
          </p:cNvSpPr>
          <p:nvPr/>
        </p:nvSpPr>
        <p:spPr>
          <a:xfrm>
            <a:off x="8886749" y="3653356"/>
            <a:ext cx="1487392" cy="246246"/>
          </a:xfrm>
          <a:prstGeom prst="rect">
            <a:avLst/>
          </a:prstGeom>
        </p:spPr>
        <p:txBody>
          <a:bodyPr/>
          <a:lstStyle>
            <a:lvl1pPr marL="266700" indent="-2667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42925" indent="-276225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809625" indent="-2667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076325" indent="-2667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343025" indent="-2667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dirty="0">
                <a:latin typeface="+mj-lt"/>
              </a:rPr>
              <a:t>T4SD Hubs</a:t>
            </a:r>
          </a:p>
        </p:txBody>
      </p:sp>
    </p:spTree>
    <p:extLst>
      <p:ext uri="{BB962C8B-B14F-4D97-AF65-F5344CB8AC3E}">
        <p14:creationId xmlns:p14="http://schemas.microsoft.com/office/powerpoint/2010/main" val="285667830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Cambria" panose="02040503050406030204" pitchFamily="18" charset="0"/>
                <a:ea typeface="Cambria" panose="02040503050406030204" pitchFamily="18" charset="0"/>
              </a:rPr>
              <a:t>T4SD Hubs </a:t>
            </a:r>
            <a:r>
              <a:rPr lang="en-US" dirty="0" err="1">
                <a:latin typeface="Cambria" panose="02040503050406030204" pitchFamily="18" charset="0"/>
                <a:ea typeface="Cambria" panose="02040503050406030204" pitchFamily="18" charset="0"/>
              </a:rPr>
              <a:t>hỗ</a:t>
            </a:r>
            <a:r>
              <a:rPr lang="en-US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dirty="0" err="1">
                <a:latin typeface="Cambria" panose="02040503050406030204" pitchFamily="18" charset="0"/>
                <a:ea typeface="Cambria" panose="02040503050406030204" pitchFamily="18" charset="0"/>
              </a:rPr>
              <a:t>trợ</a:t>
            </a:r>
            <a:r>
              <a:rPr lang="en-US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dirty="0" err="1">
                <a:latin typeface="Cambria" panose="02040503050406030204" pitchFamily="18" charset="0"/>
                <a:ea typeface="Cambria" panose="02040503050406030204" pitchFamily="18" charset="0"/>
              </a:rPr>
              <a:t>các</a:t>
            </a:r>
            <a:r>
              <a:rPr lang="en-US" dirty="0">
                <a:latin typeface="Cambria" panose="02040503050406030204" pitchFamily="18" charset="0"/>
                <a:ea typeface="Cambria" panose="02040503050406030204" pitchFamily="18" charset="0"/>
              </a:rPr>
              <a:t> DNNVV </a:t>
            </a:r>
            <a:r>
              <a:rPr lang="en-US" dirty="0" err="1">
                <a:latin typeface="Cambria" panose="02040503050406030204" pitchFamily="18" charset="0"/>
                <a:ea typeface="Cambria" panose="02040503050406030204" pitchFamily="18" charset="0"/>
              </a:rPr>
              <a:t>như</a:t>
            </a:r>
            <a:r>
              <a:rPr lang="en-US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dirty="0" err="1">
                <a:latin typeface="Cambria" panose="02040503050406030204" pitchFamily="18" charset="0"/>
                <a:ea typeface="Cambria" panose="02040503050406030204" pitchFamily="18" charset="0"/>
              </a:rPr>
              <a:t>thế</a:t>
            </a:r>
            <a:r>
              <a:rPr lang="en-US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dirty="0" err="1">
                <a:latin typeface="Cambria" panose="02040503050406030204" pitchFamily="18" charset="0"/>
                <a:ea typeface="Cambria" panose="02040503050406030204" pitchFamily="18" charset="0"/>
              </a:rPr>
              <a:t>nào</a:t>
            </a:r>
            <a:r>
              <a:rPr lang="en-US" dirty="0">
                <a:latin typeface="Cambria" panose="02040503050406030204" pitchFamily="18" charset="0"/>
                <a:ea typeface="Cambria" panose="02040503050406030204" pitchFamily="18" charset="0"/>
              </a:rPr>
              <a:t>?</a:t>
            </a:r>
            <a:endParaRPr lang="en-GB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9B51A1E-902D-48AF-9020-955120F399B6}" type="slidenum">
              <a:rPr lang="en-US" noProof="0" smtClean="0"/>
              <a:pPr/>
              <a:t>9</a:t>
            </a:fld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2"/>
          </p:nvPr>
        </p:nvSpPr>
        <p:spPr>
          <a:xfrm>
            <a:off x="2340113" y="4723692"/>
            <a:ext cx="1800000" cy="900000"/>
          </a:xfrm>
        </p:spPr>
        <p:txBody>
          <a:bodyPr/>
          <a:lstStyle/>
          <a:p>
            <a:pPr algn="l"/>
            <a:r>
              <a:rPr lang="vi-VN" dirty="0"/>
              <a:t>được tổ chức để xác định các kỳ vọng của DNNVV cho các chủ đề được chọn</a:t>
            </a:r>
            <a:endParaRPr lang="en-GB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4248426" y="4723693"/>
            <a:ext cx="1800000" cy="900000"/>
          </a:xfrm>
        </p:spPr>
        <p:txBody>
          <a:bodyPr/>
          <a:lstStyle/>
          <a:p>
            <a:pPr algn="l"/>
            <a:r>
              <a:rPr lang="vi-VN" dirty="0"/>
              <a:t>những người có hồ sơ phù hợp với chủ đề và hoạt động trong</a:t>
            </a:r>
            <a:r>
              <a:rPr lang="en-US" dirty="0"/>
              <a:t> </a:t>
            </a:r>
            <a:r>
              <a:rPr lang="en-US" dirty="0" err="1"/>
              <a:t>các</a:t>
            </a:r>
            <a:r>
              <a:rPr lang="vi-VN" dirty="0"/>
              <a:t> lĩnh vực </a:t>
            </a:r>
            <a:r>
              <a:rPr lang="en-US" dirty="0" err="1"/>
              <a:t>này</a:t>
            </a:r>
            <a:endParaRPr lang="en-GB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4"/>
          </p:nvPr>
        </p:nvSpPr>
        <p:spPr>
          <a:xfrm>
            <a:off x="6156739" y="4710039"/>
            <a:ext cx="1800000" cy="900000"/>
          </a:xfrm>
        </p:spPr>
        <p:txBody>
          <a:bodyPr/>
          <a:lstStyle/>
          <a:p>
            <a:pPr algn="l"/>
            <a:r>
              <a:rPr lang="vi-VN" dirty="0"/>
              <a:t>trong lĩnh vực bởi các giảng viên được lựa chọn để đánh giá tình hình của công ty</a:t>
            </a:r>
            <a:endParaRPr lang="en-GB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5"/>
          </p:nvPr>
        </p:nvSpPr>
        <p:spPr>
          <a:xfrm>
            <a:off x="8065052" y="4696397"/>
            <a:ext cx="1800000" cy="900000"/>
          </a:xfrm>
        </p:spPr>
        <p:txBody>
          <a:bodyPr/>
          <a:lstStyle/>
          <a:p>
            <a:pPr algn="l"/>
            <a:r>
              <a:rPr lang="en-GB" dirty="0" err="1"/>
              <a:t>cho</a:t>
            </a:r>
            <a:r>
              <a:rPr lang="en-GB" dirty="0"/>
              <a:t> </a:t>
            </a:r>
            <a:r>
              <a:rPr lang="en-GB" dirty="0" err="1"/>
              <a:t>các</a:t>
            </a:r>
            <a:r>
              <a:rPr lang="en-GB" dirty="0"/>
              <a:t> </a:t>
            </a:r>
            <a:r>
              <a:rPr lang="en-GB" dirty="0" err="1"/>
              <a:t>công</a:t>
            </a:r>
            <a:r>
              <a:rPr lang="en-GB" dirty="0"/>
              <a:t> ty, </a:t>
            </a:r>
            <a:r>
              <a:rPr lang="en-GB" dirty="0" err="1"/>
              <a:t>được</a:t>
            </a:r>
            <a:r>
              <a:rPr lang="en-GB" dirty="0"/>
              <a:t> </a:t>
            </a:r>
            <a:r>
              <a:rPr lang="en-GB" dirty="0" err="1"/>
              <a:t>thành</a:t>
            </a:r>
            <a:r>
              <a:rPr lang="en-GB" dirty="0"/>
              <a:t> </a:t>
            </a:r>
            <a:r>
              <a:rPr lang="en-GB" dirty="0" err="1"/>
              <a:t>lập</a:t>
            </a:r>
            <a:r>
              <a:rPr lang="en-GB" dirty="0"/>
              <a:t> </a:t>
            </a:r>
            <a:r>
              <a:rPr lang="en-GB" dirty="0" err="1"/>
              <a:t>dựa</a:t>
            </a:r>
            <a:r>
              <a:rPr lang="en-GB" dirty="0"/>
              <a:t> </a:t>
            </a:r>
            <a:r>
              <a:rPr lang="en-GB" dirty="0" err="1"/>
              <a:t>trên</a:t>
            </a:r>
            <a:r>
              <a:rPr lang="en-GB" dirty="0"/>
              <a:t> </a:t>
            </a:r>
            <a:r>
              <a:rPr lang="en-GB" dirty="0" err="1"/>
              <a:t>dữ</a:t>
            </a:r>
            <a:r>
              <a:rPr lang="en-GB" dirty="0"/>
              <a:t> </a:t>
            </a:r>
            <a:r>
              <a:rPr lang="en-GB" dirty="0" err="1"/>
              <a:t>liệu</a:t>
            </a:r>
            <a:r>
              <a:rPr lang="en-GB" dirty="0"/>
              <a:t> </a:t>
            </a:r>
            <a:r>
              <a:rPr lang="en-GB" dirty="0" err="1"/>
              <a:t>thu</a:t>
            </a:r>
            <a:r>
              <a:rPr lang="en-GB" dirty="0"/>
              <a:t> </a:t>
            </a:r>
            <a:r>
              <a:rPr lang="en-GB" dirty="0" err="1"/>
              <a:t>thập</a:t>
            </a:r>
            <a:r>
              <a:rPr lang="en-GB" dirty="0"/>
              <a:t> </a:t>
            </a:r>
            <a:r>
              <a:rPr lang="en-GB" dirty="0" err="1"/>
              <a:t>được</a:t>
            </a:r>
            <a:r>
              <a:rPr lang="en-GB" dirty="0"/>
              <a:t> </a:t>
            </a:r>
            <a:r>
              <a:rPr lang="en-GB" dirty="0" err="1"/>
              <a:t>trong</a:t>
            </a:r>
            <a:r>
              <a:rPr lang="en-GB" dirty="0"/>
              <a:t> </a:t>
            </a:r>
            <a:r>
              <a:rPr lang="en-GB" dirty="0" err="1"/>
              <a:t>quá</a:t>
            </a:r>
            <a:r>
              <a:rPr lang="en-GB" dirty="0"/>
              <a:t> </a:t>
            </a:r>
            <a:r>
              <a:rPr lang="en-GB" dirty="0" err="1"/>
              <a:t>trình</a:t>
            </a:r>
            <a:r>
              <a:rPr lang="en-GB" dirty="0"/>
              <a:t> </a:t>
            </a:r>
            <a:r>
              <a:rPr lang="en-GB" dirty="0" err="1"/>
              <a:t>đào</a:t>
            </a:r>
            <a:r>
              <a:rPr lang="en-GB" dirty="0"/>
              <a:t> </a:t>
            </a:r>
            <a:r>
              <a:rPr lang="en-GB" dirty="0" err="1"/>
              <a:t>tạo</a:t>
            </a:r>
            <a:endParaRPr lang="en-GB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en-US" dirty="0" err="1">
                <a:latin typeface="Cambria" panose="02040503050406030204" pitchFamily="18" charset="0"/>
                <a:ea typeface="Cambria" panose="02040503050406030204" pitchFamily="18" charset="0"/>
              </a:rPr>
              <a:t>Điều</a:t>
            </a:r>
            <a:r>
              <a:rPr lang="en-US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dirty="0" err="1">
                <a:latin typeface="Cambria" panose="02040503050406030204" pitchFamily="18" charset="0"/>
                <a:ea typeface="Cambria" panose="02040503050406030204" pitchFamily="18" charset="0"/>
              </a:rPr>
              <a:t>tra</a:t>
            </a:r>
            <a:r>
              <a:rPr lang="en-US" dirty="0">
                <a:latin typeface="Cambria" panose="02040503050406030204" pitchFamily="18" charset="0"/>
                <a:ea typeface="Cambria" panose="02040503050406030204" pitchFamily="18" charset="0"/>
              </a:rPr>
              <a:t> ban </a:t>
            </a:r>
            <a:r>
              <a:rPr lang="en-US" dirty="0" err="1">
                <a:latin typeface="Cambria" panose="02040503050406030204" pitchFamily="18" charset="0"/>
                <a:ea typeface="Cambria" panose="02040503050406030204" pitchFamily="18" charset="0"/>
              </a:rPr>
              <a:t>đầu</a:t>
            </a:r>
            <a:endParaRPr lang="en-GB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r>
              <a:rPr lang="en-US" dirty="0" err="1">
                <a:latin typeface="Cambria" panose="02040503050406030204" pitchFamily="18" charset="0"/>
                <a:ea typeface="Cambria" panose="02040503050406030204" pitchFamily="18" charset="0"/>
              </a:rPr>
              <a:t>Hội</a:t>
            </a:r>
            <a:r>
              <a:rPr lang="en-US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dirty="0" err="1">
                <a:latin typeface="Cambria" panose="02040503050406030204" pitchFamily="18" charset="0"/>
                <a:ea typeface="Cambria" panose="02040503050406030204" pitchFamily="18" charset="0"/>
              </a:rPr>
              <a:t>thảo</a:t>
            </a:r>
            <a:endParaRPr lang="en-GB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r>
              <a:rPr lang="en-US" dirty="0" err="1">
                <a:latin typeface="Cambria" panose="02040503050406030204" pitchFamily="18" charset="0"/>
                <a:ea typeface="Cambria" panose="02040503050406030204" pitchFamily="18" charset="0"/>
              </a:rPr>
              <a:t>Đào</a:t>
            </a:r>
            <a:r>
              <a:rPr lang="en-US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dirty="0" err="1">
                <a:latin typeface="Cambria" panose="02040503050406030204" pitchFamily="18" charset="0"/>
                <a:ea typeface="Cambria" panose="02040503050406030204" pitchFamily="18" charset="0"/>
              </a:rPr>
              <a:t>tạo</a:t>
            </a:r>
            <a:r>
              <a:rPr lang="en-US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dirty="0" err="1">
                <a:latin typeface="Cambria" panose="02040503050406030204" pitchFamily="18" charset="0"/>
                <a:ea typeface="Cambria" panose="02040503050406030204" pitchFamily="18" charset="0"/>
              </a:rPr>
              <a:t>giảng</a:t>
            </a:r>
            <a:r>
              <a:rPr lang="en-US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dirty="0" err="1">
                <a:latin typeface="Cambria" panose="02040503050406030204" pitchFamily="18" charset="0"/>
                <a:ea typeface="Cambria" panose="02040503050406030204" pitchFamily="18" charset="0"/>
              </a:rPr>
              <a:t>viên</a:t>
            </a:r>
            <a:endParaRPr lang="en-GB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r>
              <a:rPr lang="en-US" dirty="0" err="1">
                <a:latin typeface="Cambria" panose="02040503050406030204" pitchFamily="18" charset="0"/>
                <a:ea typeface="Cambria" panose="02040503050406030204" pitchFamily="18" charset="0"/>
              </a:rPr>
              <a:t>Đào</a:t>
            </a:r>
            <a:r>
              <a:rPr lang="en-US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dirty="0" err="1">
                <a:latin typeface="Cambria" panose="02040503050406030204" pitchFamily="18" charset="0"/>
                <a:ea typeface="Cambria" panose="02040503050406030204" pitchFamily="18" charset="0"/>
              </a:rPr>
              <a:t>tạo</a:t>
            </a:r>
            <a:r>
              <a:rPr lang="en-US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dirty="0" err="1">
                <a:latin typeface="Cambria" panose="02040503050406030204" pitchFamily="18" charset="0"/>
                <a:ea typeface="Cambria" panose="02040503050406030204" pitchFamily="18" charset="0"/>
              </a:rPr>
              <a:t>cho</a:t>
            </a:r>
            <a:r>
              <a:rPr lang="en-US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dirty="0" err="1">
                <a:latin typeface="Cambria" panose="02040503050406030204" pitchFamily="18" charset="0"/>
                <a:ea typeface="Cambria" panose="02040503050406030204" pitchFamily="18" charset="0"/>
              </a:rPr>
              <a:t>các</a:t>
            </a:r>
            <a:r>
              <a:rPr lang="en-US" dirty="0">
                <a:latin typeface="Cambria" panose="02040503050406030204" pitchFamily="18" charset="0"/>
                <a:ea typeface="Cambria" panose="02040503050406030204" pitchFamily="18" charset="0"/>
              </a:rPr>
              <a:t> DNNVV</a:t>
            </a:r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20"/>
          </p:nvPr>
        </p:nvSpPr>
        <p:spPr/>
        <p:txBody>
          <a:bodyPr/>
          <a:lstStyle/>
          <a:p>
            <a:r>
              <a:rPr lang="en-US" dirty="0" err="1">
                <a:latin typeface="Cambria" panose="02040503050406030204" pitchFamily="18" charset="0"/>
                <a:ea typeface="Cambria" panose="02040503050406030204" pitchFamily="18" charset="0"/>
              </a:rPr>
              <a:t>Chiến</a:t>
            </a:r>
            <a:r>
              <a:rPr lang="en-US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dirty="0" err="1">
                <a:latin typeface="Cambria" panose="02040503050406030204" pitchFamily="18" charset="0"/>
                <a:ea typeface="Cambria" panose="02040503050406030204" pitchFamily="18" charset="0"/>
              </a:rPr>
              <a:t>lược</a:t>
            </a:r>
            <a:r>
              <a:rPr lang="en-US" dirty="0">
                <a:latin typeface="Cambria" panose="02040503050406030204" pitchFamily="18" charset="0"/>
                <a:ea typeface="Cambria" panose="02040503050406030204" pitchFamily="18" charset="0"/>
              </a:rPr>
              <a:t> – </a:t>
            </a:r>
            <a:r>
              <a:rPr lang="en-US" dirty="0" err="1">
                <a:latin typeface="Cambria" panose="02040503050406030204" pitchFamily="18" charset="0"/>
                <a:ea typeface="Cambria" panose="02040503050406030204" pitchFamily="18" charset="0"/>
              </a:rPr>
              <a:t>Kế</a:t>
            </a:r>
            <a:r>
              <a:rPr lang="en-US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dirty="0" err="1">
                <a:latin typeface="Cambria" panose="02040503050406030204" pitchFamily="18" charset="0"/>
                <a:ea typeface="Cambria" panose="02040503050406030204" pitchFamily="18" charset="0"/>
              </a:rPr>
              <a:t>hoạch</a:t>
            </a:r>
            <a:r>
              <a:rPr lang="en-US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dirty="0" err="1">
                <a:latin typeface="Cambria" panose="02040503050406030204" pitchFamily="18" charset="0"/>
                <a:ea typeface="Cambria" panose="02040503050406030204" pitchFamily="18" charset="0"/>
              </a:rPr>
              <a:t>hành</a:t>
            </a:r>
            <a:r>
              <a:rPr lang="en-US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dirty="0" err="1">
                <a:latin typeface="Cambria" panose="02040503050406030204" pitchFamily="18" charset="0"/>
                <a:ea typeface="Cambria" panose="02040503050406030204" pitchFamily="18" charset="0"/>
              </a:rPr>
              <a:t>động</a:t>
            </a:r>
            <a:endParaRPr lang="en-GB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21"/>
          </p:nvPr>
        </p:nvSpPr>
        <p:spPr>
          <a:xfrm>
            <a:off x="431800" y="4696397"/>
            <a:ext cx="1800000" cy="900000"/>
          </a:xfrm>
        </p:spPr>
        <p:txBody>
          <a:bodyPr/>
          <a:lstStyle/>
          <a:p>
            <a:pPr algn="l"/>
            <a:r>
              <a:rPr lang="en-US" dirty="0" err="1"/>
              <a:t>được</a:t>
            </a:r>
            <a:r>
              <a:rPr lang="en-US" dirty="0"/>
              <a:t> </a:t>
            </a:r>
            <a:r>
              <a:rPr lang="en-US" dirty="0" err="1"/>
              <a:t>tiến</a:t>
            </a:r>
            <a:r>
              <a:rPr lang="en-US" dirty="0"/>
              <a:t> </a:t>
            </a:r>
            <a:r>
              <a:rPr lang="en-US" dirty="0" err="1"/>
              <a:t>hành</a:t>
            </a:r>
            <a:r>
              <a:rPr lang="en-US" dirty="0"/>
              <a:t> </a:t>
            </a:r>
            <a:r>
              <a:rPr lang="en-US" dirty="0" err="1"/>
              <a:t>để</a:t>
            </a:r>
            <a:r>
              <a:rPr lang="en-US" dirty="0"/>
              <a:t> </a:t>
            </a:r>
            <a:r>
              <a:rPr lang="en-US" dirty="0" err="1"/>
              <a:t>hiểu</a:t>
            </a:r>
            <a:r>
              <a:rPr lang="en-US" dirty="0"/>
              <a:t> </a:t>
            </a:r>
            <a:r>
              <a:rPr lang="en-US" dirty="0" err="1"/>
              <a:t>nhu</a:t>
            </a:r>
            <a:r>
              <a:rPr lang="en-US" dirty="0"/>
              <a:t> </a:t>
            </a:r>
            <a:r>
              <a:rPr lang="en-US" dirty="0" err="1"/>
              <a:t>cầu</a:t>
            </a:r>
            <a:r>
              <a:rPr lang="en-US" dirty="0"/>
              <a:t> </a:t>
            </a:r>
            <a:r>
              <a:rPr lang="en-US" dirty="0" err="1"/>
              <a:t>của</a:t>
            </a:r>
            <a:r>
              <a:rPr lang="en-US" dirty="0"/>
              <a:t> </a:t>
            </a:r>
            <a:r>
              <a:rPr lang="en-US" dirty="0" err="1"/>
              <a:t>các</a:t>
            </a:r>
            <a:r>
              <a:rPr lang="en-US" dirty="0"/>
              <a:t> DNNVV </a:t>
            </a:r>
            <a:r>
              <a:rPr lang="en-US" dirty="0" err="1"/>
              <a:t>tại</a:t>
            </a:r>
            <a:r>
              <a:rPr lang="en-US" dirty="0"/>
              <a:t> </a:t>
            </a:r>
            <a:r>
              <a:rPr lang="en-US" dirty="0" err="1"/>
              <a:t>quốc</a:t>
            </a:r>
            <a:r>
              <a:rPr lang="en-US" dirty="0"/>
              <a:t> </a:t>
            </a:r>
            <a:r>
              <a:rPr lang="en-US" dirty="0" err="1"/>
              <a:t>gia</a:t>
            </a:r>
            <a:r>
              <a:rPr lang="en-US" dirty="0"/>
              <a:t> </a:t>
            </a:r>
            <a:r>
              <a:rPr lang="en-US" dirty="0" err="1"/>
              <a:t>và</a:t>
            </a:r>
            <a:r>
              <a:rPr lang="en-US" dirty="0"/>
              <a:t> </a:t>
            </a:r>
            <a:r>
              <a:rPr lang="en-US" dirty="0" err="1"/>
              <a:t>để</a:t>
            </a:r>
            <a:r>
              <a:rPr lang="en-US" dirty="0"/>
              <a:t> </a:t>
            </a:r>
            <a:r>
              <a:rPr lang="en-US" dirty="0" err="1"/>
              <a:t>chọn</a:t>
            </a:r>
            <a:r>
              <a:rPr lang="en-US" dirty="0"/>
              <a:t> </a:t>
            </a:r>
            <a:r>
              <a:rPr lang="en-US" dirty="0" err="1"/>
              <a:t>các</a:t>
            </a:r>
            <a:r>
              <a:rPr lang="en-US" dirty="0"/>
              <a:t> </a:t>
            </a:r>
            <a:r>
              <a:rPr lang="en-US" dirty="0" err="1"/>
              <a:t>hợp</a:t>
            </a:r>
            <a:r>
              <a:rPr lang="en-US" dirty="0"/>
              <a:t> </a:t>
            </a:r>
            <a:r>
              <a:rPr lang="en-US" dirty="0" err="1"/>
              <a:t>phần</a:t>
            </a:r>
            <a:r>
              <a:rPr lang="en-US" dirty="0"/>
              <a:t> </a:t>
            </a:r>
            <a:r>
              <a:rPr lang="en-US" dirty="0" err="1"/>
              <a:t>kỹ</a:t>
            </a:r>
            <a:r>
              <a:rPr lang="en-US" dirty="0"/>
              <a:t> </a:t>
            </a:r>
            <a:r>
              <a:rPr lang="en-US" dirty="0" err="1"/>
              <a:t>thuật</a:t>
            </a:r>
            <a:r>
              <a:rPr lang="en-US" dirty="0"/>
              <a:t> </a:t>
            </a:r>
            <a:r>
              <a:rPr lang="en-US" dirty="0" err="1"/>
              <a:t>phù</a:t>
            </a:r>
            <a:r>
              <a:rPr lang="en-US" dirty="0"/>
              <a:t> </a:t>
            </a:r>
            <a:r>
              <a:rPr lang="en-US" dirty="0" err="1"/>
              <a:t>hợp</a:t>
            </a:r>
            <a:endParaRPr lang="en-US" dirty="0"/>
          </a:p>
        </p:txBody>
      </p:sp>
      <p:pic>
        <p:nvPicPr>
          <p:cNvPr id="23" name="Picture Placeholder 22"/>
          <p:cNvPicPr>
            <a:picLocks noGrp="1" noChangeAspect="1"/>
          </p:cNvPicPr>
          <p:nvPr>
            <p:ph type="pic" sz="quarter" idx="2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" r="64"/>
          <a:stretch>
            <a:fillRect/>
          </a:stretch>
        </p:blipFill>
        <p:spPr>
          <a:ln>
            <a:noFill/>
          </a:ln>
        </p:spPr>
      </p:pic>
      <p:pic>
        <p:nvPicPr>
          <p:cNvPr id="24" name="Picture Placeholder 23"/>
          <p:cNvPicPr>
            <a:picLocks noGrp="1" noChangeAspect="1"/>
          </p:cNvPicPr>
          <p:nvPr>
            <p:ph type="pic" sz="quarter" idx="23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" r="64"/>
          <a:stretch>
            <a:fillRect/>
          </a:stretch>
        </p:blipFill>
        <p:spPr>
          <a:ln>
            <a:noFill/>
          </a:ln>
        </p:spPr>
      </p:pic>
      <p:pic>
        <p:nvPicPr>
          <p:cNvPr id="25" name="Picture Placeholder 24"/>
          <p:cNvPicPr>
            <a:picLocks noGrp="1" noChangeAspect="1"/>
          </p:cNvPicPr>
          <p:nvPr>
            <p:ph type="pic" sz="quarter" idx="24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" r="64"/>
          <a:stretch>
            <a:fillRect/>
          </a:stretch>
        </p:blipFill>
        <p:spPr>
          <a:ln>
            <a:noFill/>
          </a:ln>
        </p:spPr>
      </p:pic>
      <p:pic>
        <p:nvPicPr>
          <p:cNvPr id="26" name="Picture Placeholder 25"/>
          <p:cNvPicPr>
            <a:picLocks noGrp="1" noChangeAspect="1"/>
          </p:cNvPicPr>
          <p:nvPr>
            <p:ph type="pic" sz="quarter" idx="25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" r="64"/>
          <a:stretch>
            <a:fillRect/>
          </a:stretch>
        </p:blipFill>
        <p:spPr>
          <a:ln>
            <a:noFill/>
          </a:ln>
        </p:spPr>
      </p:pic>
      <p:pic>
        <p:nvPicPr>
          <p:cNvPr id="27" name="Picture Placeholder 26"/>
          <p:cNvPicPr>
            <a:picLocks noGrp="1" noChangeAspect="1"/>
          </p:cNvPicPr>
          <p:nvPr>
            <p:ph type="pic" sz="quarter" idx="26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" r="64"/>
          <a:stretch>
            <a:fillRect/>
          </a:stretch>
        </p:blipFill>
        <p:spPr>
          <a:ln>
            <a:noFill/>
          </a:ln>
        </p:spPr>
      </p:pic>
      <p:pic>
        <p:nvPicPr>
          <p:cNvPr id="28" name="Picture Placeholder 27"/>
          <p:cNvPicPr>
            <a:picLocks noGrp="1" noChangeAspect="1"/>
          </p:cNvPicPr>
          <p:nvPr>
            <p:ph type="pic" sz="quarter" idx="27"/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ln>
            <a:noFill/>
          </a:ln>
        </p:spPr>
      </p:pic>
      <p:sp>
        <p:nvSpPr>
          <p:cNvPr id="20" name="Text Placeholder 19"/>
          <p:cNvSpPr>
            <a:spLocks noGrp="1"/>
          </p:cNvSpPr>
          <p:nvPr>
            <p:ph type="body" sz="quarter" idx="28"/>
          </p:nvPr>
        </p:nvSpPr>
        <p:spPr>
          <a:xfrm>
            <a:off x="9941382" y="3925921"/>
            <a:ext cx="1863961" cy="504825"/>
          </a:xfrm>
        </p:spPr>
        <p:txBody>
          <a:bodyPr/>
          <a:lstStyle/>
          <a:p>
            <a:r>
              <a:rPr lang="en-US" dirty="0" err="1">
                <a:latin typeface="Cambria" panose="02040503050406030204" pitchFamily="18" charset="0"/>
                <a:ea typeface="Cambria" panose="02040503050406030204" pitchFamily="18" charset="0"/>
              </a:rPr>
              <a:t>Tài</a:t>
            </a:r>
            <a:r>
              <a:rPr lang="en-US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dirty="0" err="1">
                <a:latin typeface="Cambria" panose="02040503050406030204" pitchFamily="18" charset="0"/>
                <a:ea typeface="Cambria" panose="02040503050406030204" pitchFamily="18" charset="0"/>
              </a:rPr>
              <a:t>chính</a:t>
            </a:r>
            <a:r>
              <a:rPr lang="en-US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dirty="0" err="1">
                <a:latin typeface="Cambria" panose="02040503050406030204" pitchFamily="18" charset="0"/>
                <a:ea typeface="Cambria" panose="02040503050406030204" pitchFamily="18" charset="0"/>
              </a:rPr>
              <a:t>xanh</a:t>
            </a:r>
            <a:r>
              <a:rPr lang="en-US" dirty="0">
                <a:latin typeface="Cambria" panose="02040503050406030204" pitchFamily="18" charset="0"/>
                <a:ea typeface="Cambria" panose="02040503050406030204" pitchFamily="18" charset="0"/>
              </a:rPr>
              <a:t> &amp; </a:t>
            </a:r>
            <a:r>
              <a:rPr lang="en-US" dirty="0" err="1">
                <a:latin typeface="Cambria" panose="02040503050406030204" pitchFamily="18" charset="0"/>
                <a:ea typeface="Cambria" panose="02040503050406030204" pitchFamily="18" charset="0"/>
              </a:rPr>
              <a:t>Tiếp</a:t>
            </a:r>
            <a:r>
              <a:rPr lang="en-US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dirty="0" err="1">
                <a:latin typeface="Cambria" panose="02040503050406030204" pitchFamily="18" charset="0"/>
                <a:ea typeface="Cambria" panose="02040503050406030204" pitchFamily="18" charset="0"/>
              </a:rPr>
              <a:t>cận</a:t>
            </a:r>
            <a:r>
              <a:rPr lang="en-US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dirty="0" err="1">
                <a:latin typeface="Cambria" panose="02040503050406030204" pitchFamily="18" charset="0"/>
                <a:ea typeface="Cambria" panose="02040503050406030204" pitchFamily="18" charset="0"/>
              </a:rPr>
              <a:t>thị</a:t>
            </a:r>
            <a:r>
              <a:rPr lang="en-US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dirty="0" err="1">
                <a:latin typeface="Cambria" panose="02040503050406030204" pitchFamily="18" charset="0"/>
                <a:ea typeface="Cambria" panose="02040503050406030204" pitchFamily="18" charset="0"/>
              </a:rPr>
              <a:t>trường</a:t>
            </a:r>
            <a:endParaRPr lang="en-GB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21" name="Text Placeholder 20"/>
          <p:cNvSpPr>
            <a:spLocks noGrp="1"/>
          </p:cNvSpPr>
          <p:nvPr>
            <p:ph type="body" sz="quarter" idx="29"/>
          </p:nvPr>
        </p:nvSpPr>
        <p:spPr>
          <a:xfrm>
            <a:off x="9973363" y="4764637"/>
            <a:ext cx="1800000" cy="900113"/>
          </a:xfrm>
        </p:spPr>
        <p:txBody>
          <a:bodyPr/>
          <a:lstStyle/>
          <a:p>
            <a:pPr algn="l"/>
            <a:r>
              <a:rPr lang="vi-VN" sz="1600" dirty="0"/>
              <a:t>giúp công ty tiếp cận tài chính xanh và thị trường quốc tế</a:t>
            </a:r>
            <a:endParaRPr lang="en-GB" sz="1600" dirty="0"/>
          </a:p>
        </p:txBody>
      </p:sp>
    </p:spTree>
    <p:extLst>
      <p:ext uri="{BB962C8B-B14F-4D97-AF65-F5344CB8AC3E}">
        <p14:creationId xmlns:p14="http://schemas.microsoft.com/office/powerpoint/2010/main" val="101384886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Great Pitch Decks - Environment">
      <a:dk1>
        <a:sysClr val="windowText" lastClr="000000"/>
      </a:dk1>
      <a:lt1>
        <a:sysClr val="window" lastClr="FFFFFF"/>
      </a:lt1>
      <a:dk2>
        <a:srgbClr val="375C1E"/>
      </a:dk2>
      <a:lt2>
        <a:srgbClr val="E2DFCC"/>
      </a:lt2>
      <a:accent1>
        <a:srgbClr val="9ACB39"/>
      </a:accent1>
      <a:accent2>
        <a:srgbClr val="64C24A"/>
      </a:accent2>
      <a:accent3>
        <a:srgbClr val="297D53"/>
      </a:accent3>
      <a:accent4>
        <a:srgbClr val="FECF3F"/>
      </a:accent4>
      <a:accent5>
        <a:srgbClr val="F99D40"/>
      </a:accent5>
      <a:accent6>
        <a:srgbClr val="715C21"/>
      </a:accent6>
      <a:hlink>
        <a:srgbClr val="63A537"/>
      </a:hlink>
      <a:folHlink>
        <a:srgbClr val="63A537"/>
      </a:folHlink>
    </a:clrScheme>
    <a:fontScheme name="Custom 143">
      <a:majorFont>
        <a:latin typeface="Rockwell"/>
        <a:ea typeface=""/>
        <a:cs typeface=""/>
      </a:majorFont>
      <a:minorFont>
        <a:latin typeface="Calibri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bg1">
            <a:lumMod val="95000"/>
          </a:schemeClr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txDef>
      <a:spPr>
        <a:noFill/>
      </a:spPr>
      <a:bodyPr wrap="square" lIns="0" tIns="0" rIns="0" bIns="0" rtlCol="0">
        <a:noAutofit/>
      </a:bodyPr>
      <a:lstStyle>
        <a:defPPr algn="l">
          <a:defRPr sz="1200" dirty="0" smtClean="0">
            <a:solidFill>
              <a:schemeClr val="tx1">
                <a:lumMod val="75000"/>
                <a:lumOff val="25000"/>
              </a:schemeClr>
            </a:solidFill>
            <a:latin typeface="+mn-lt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TF16411175_Green pitch deck_AAS_v4" id="{7774237F-020F-43A5-B912-064E6C199417}" vid="{D87B7C14-9379-4774-A3D4-9FA5066AD9EB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MediaServiceKeyPoints xmlns="71af3243-3dd4-4a8d-8c0d-dd76da1f02a5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11" ma:contentTypeDescription="Create a new document." ma:contentTypeScope="" ma:versionID="9677210f24a1be23c92c90fd886aa0aa">
  <xsd:schema xmlns:xsd="http://www.w3.org/2001/XMLSchema" xmlns:xs="http://www.w3.org/2001/XMLSchema" xmlns:p="http://schemas.microsoft.com/office/2006/metadata/properties" xmlns:ns2="71af3243-3dd4-4a8d-8c0d-dd76da1f02a5" xmlns:ns3="16c05727-aa75-4e4a-9b5f-8a80a1165891" targetNamespace="http://schemas.microsoft.com/office/2006/metadata/properties" ma:root="true" ma:fieldsID="60e05723c5c1908df1a1a4ebf11d344e" ns2:_="" ns3:_="">
    <xsd:import namespace="71af3243-3dd4-4a8d-8c0d-dd76da1f02a5"/>
    <xsd:import namespace="16c05727-aa75-4e4a-9b5f-8a80a116589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AutoTags" ma:index="11" nillable="true" ma:displayName="MediaServiceAutoTags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false">
      <xsd:simpleType>
        <xsd:restriction base="dms:Note">
          <xsd:maxLength value="255"/>
        </xsd:restriction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5F490261-1200-4EC7-95B0-2241EE54AA34}">
  <ds:schemaRefs>
    <ds:schemaRef ds:uri="http://purl.org/dc/elements/1.1/"/>
    <ds:schemaRef ds:uri="http://schemas.microsoft.com/office/2006/metadata/properties"/>
    <ds:schemaRef ds:uri="http://purl.org/dc/terms/"/>
    <ds:schemaRef ds:uri="http://schemas.openxmlformats.org/package/2006/metadata/core-properties"/>
    <ds:schemaRef ds:uri="16c05727-aa75-4e4a-9b5f-8a80a1165891"/>
    <ds:schemaRef ds:uri="http://schemas.microsoft.com/office/2006/documentManagement/types"/>
    <ds:schemaRef ds:uri="http://schemas.microsoft.com/office/infopath/2007/PartnerControls"/>
    <ds:schemaRef ds:uri="71af3243-3dd4-4a8d-8c0d-dd76da1f02a5"/>
    <ds:schemaRef ds:uri="http://www.w3.org/XML/1998/namespace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19BF51BA-BD97-4518-9266-AD3D61549834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BE1961DD-CF27-443B-BFF6-660110ED05C9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1af3243-3dd4-4a8d-8c0d-dd76da1f02a5"/>
    <ds:schemaRef ds:uri="16c05727-aa75-4e4a-9b5f-8a80a116589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Green pitch deck</Template>
  <TotalTime>0</TotalTime>
  <Words>974</Words>
  <Application>Microsoft Office PowerPoint</Application>
  <PresentationFormat>Widescreen</PresentationFormat>
  <Paragraphs>109</Paragraphs>
  <Slides>12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9" baseType="lpstr">
      <vt:lpstr>Arial</vt:lpstr>
      <vt:lpstr>Calibri</vt:lpstr>
      <vt:lpstr>Calibri Light</vt:lpstr>
      <vt:lpstr>Cambria</vt:lpstr>
      <vt:lpstr>Rockwell</vt:lpstr>
      <vt:lpstr>Times New Roman</vt:lpstr>
      <vt:lpstr>Office Theme</vt:lpstr>
      <vt:lpstr>T4SD HUB Việt Nam</vt:lpstr>
      <vt:lpstr> ITC là gì?</vt:lpstr>
      <vt:lpstr>Về ITC</vt:lpstr>
      <vt:lpstr>Giúp các doanh nghiệp nhỏ trong hoạt động thương mại</vt:lpstr>
      <vt:lpstr>Mục tiêu toàn cầu của Liên Hợp Quốc = Mục tiêu của ITC</vt:lpstr>
      <vt:lpstr>Sản phẩm chính của ITC: các công cụ </vt:lpstr>
      <vt:lpstr>Dự án Thương mại vì sự phát triển bền vững (T4SD) </vt:lpstr>
      <vt:lpstr>T4SD Hubs là gì?  </vt:lpstr>
      <vt:lpstr>T4SD Hubs hỗ trợ các DNNVV như thế nào?</vt:lpstr>
      <vt:lpstr>Thành tựu đạt được</vt:lpstr>
      <vt:lpstr>T4SD Hub Việt Nam</vt:lpstr>
      <vt:lpstr>Xin cảm ơn!</vt:lpstr>
    </vt:vector>
  </TitlesOfParts>
  <Manager/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2019-11-25T09:29:36Z</dcterms:created>
  <dcterms:modified xsi:type="dcterms:W3CDTF">2020-07-16T09:52:07Z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</Properties>
</file>